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6803"/>
    <a:srgbClr val="01A0A5"/>
    <a:srgbClr val="1A5B5B"/>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685" autoAdjust="0"/>
  </p:normalViewPr>
  <p:slideViewPr>
    <p:cSldViewPr>
      <p:cViewPr>
        <p:scale>
          <a:sx n="33" d="100"/>
          <a:sy n="33" d="100"/>
        </p:scale>
        <p:origin x="1637" y="-2774"/>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6/6/2024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6/6/2024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6/6/2024</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en-US" sz="4800" b="1" dirty="0">
                <a:solidFill>
                  <a:srgbClr val="DB6803"/>
                </a:solidFill>
              </a:rPr>
              <a:t>TITLE OF </a:t>
            </a:r>
            <a:r>
              <a:rPr lang="tr-TR" sz="4800" b="1" dirty="0">
                <a:solidFill>
                  <a:srgbClr val="DB6803"/>
                </a:solidFill>
              </a:rPr>
              <a:t>POSTER</a:t>
            </a:r>
            <a:endParaRPr lang="en-US" sz="4800" b="1" dirty="0">
              <a:solidFill>
                <a:srgbClr val="DB6803"/>
              </a:solidFill>
            </a:endParaRPr>
          </a:p>
        </p:txBody>
      </p:sp>
      <p:sp>
        <p:nvSpPr>
          <p:cNvPr id="5" name="TextBox 4"/>
          <p:cNvSpPr txBox="1"/>
          <p:nvPr/>
        </p:nvSpPr>
        <p:spPr>
          <a:xfrm>
            <a:off x="1014508" y="3906739"/>
            <a:ext cx="20016800" cy="1077218"/>
          </a:xfrm>
          <a:prstGeom prst="rect">
            <a:avLst/>
          </a:prstGeom>
          <a:noFill/>
        </p:spPr>
        <p:txBody>
          <a:bodyPr wrap="square" rtlCol="0">
            <a:spAutoFit/>
          </a:bodyPr>
          <a:lstStyle/>
          <a:p>
            <a:pPr algn="ctr"/>
            <a:r>
              <a:rPr lang="tr-TR" sz="3200" dirty="0"/>
              <a:t>Author(s) </a:t>
            </a:r>
            <a:r>
              <a:rPr lang="en-US" sz="3200" dirty="0"/>
              <a:t>Name</a:t>
            </a:r>
            <a:r>
              <a:rPr lang="tr-TR" sz="3200" dirty="0"/>
              <a:t>(s) SURNAME(s)</a:t>
            </a:r>
            <a:endParaRPr lang="en-US" sz="3200" dirty="0"/>
          </a:p>
          <a:p>
            <a:pPr algn="ctr"/>
            <a:r>
              <a:rPr lang="tr-TR" sz="3200" dirty="0"/>
              <a:t>Address</a:t>
            </a:r>
            <a:endParaRPr lang="en-US" sz="3200" dirty="0"/>
          </a:p>
        </p:txBody>
      </p:sp>
      <p:sp>
        <p:nvSpPr>
          <p:cNvPr id="7" name="TextBox 6"/>
          <p:cNvSpPr txBox="1"/>
          <p:nvPr/>
        </p:nvSpPr>
        <p:spPr>
          <a:xfrm>
            <a:off x="695007" y="28207117"/>
            <a:ext cx="19981824" cy="1446550"/>
          </a:xfrm>
          <a:prstGeom prst="rect">
            <a:avLst/>
          </a:prstGeom>
          <a:solidFill>
            <a:srgbClr val="DB6803">
              <a:alpha val="40000"/>
            </a:srgbClr>
          </a:solidFill>
        </p:spPr>
        <p:txBody>
          <a:bodyPr wrap="square" rtlCol="0">
            <a:spAutoFit/>
          </a:bodyPr>
          <a:lstStyle/>
          <a:p>
            <a:r>
              <a:rPr lang="en-US" sz="4000" b="1" dirty="0">
                <a:solidFill>
                  <a:srgbClr val="DB6803"/>
                </a:solidFill>
              </a:rPr>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en-US" sz="4000" b="1" dirty="0">
                <a:solidFill>
                  <a:srgbClr val="DB6803"/>
                </a:solidFill>
              </a:rPr>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6358777" y="22322778"/>
            <a:ext cx="14343735" cy="4770537"/>
          </a:xfrm>
          <a:prstGeom prst="rect">
            <a:avLst/>
          </a:prstGeom>
          <a:noFill/>
        </p:spPr>
        <p:txBody>
          <a:bodyPr wrap="square" rtlCol="0">
            <a:spAutoFit/>
          </a:bodyPr>
          <a:lstStyle/>
          <a:p>
            <a:r>
              <a:rPr lang="tr-TR" sz="4000" b="1" dirty="0">
                <a:solidFill>
                  <a:srgbClr val="DB6803"/>
                </a:solidFill>
              </a:rPr>
              <a:t>Discussions &amp; </a:t>
            </a:r>
            <a:r>
              <a:rPr lang="en-US" sz="4000" b="1" dirty="0">
                <a:solidFill>
                  <a:srgbClr val="DB6803"/>
                </a:solidFill>
              </a:rPr>
              <a:t>Conclusion</a:t>
            </a:r>
            <a:r>
              <a:rPr lang="tr-TR" sz="4000" b="1" dirty="0">
                <a:solidFill>
                  <a:srgbClr val="DB6803"/>
                </a:solidFill>
              </a:rPr>
              <a:t>s</a:t>
            </a:r>
            <a:endParaRPr lang="en-US" sz="4000" b="1" dirty="0">
              <a:solidFill>
                <a:srgbClr val="DB6803"/>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228219"/>
            <a:ext cx="9910194" cy="4401205"/>
          </a:xfrm>
          <a:prstGeom prst="rect">
            <a:avLst/>
          </a:prstGeom>
          <a:noFill/>
        </p:spPr>
        <p:txBody>
          <a:bodyPr wrap="square" rtlCol="0">
            <a:spAutoFit/>
          </a:bodyPr>
          <a:lstStyle/>
          <a:p>
            <a:r>
              <a:rPr lang="en-US" sz="4000" b="1" dirty="0">
                <a:solidFill>
                  <a:srgbClr val="DB6803"/>
                </a:solidFill>
              </a:rPr>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tr-TR" sz="4000" b="1" dirty="0">
                <a:solidFill>
                  <a:srgbClr val="DB6803"/>
                </a:solidFill>
              </a:rPr>
              <a:t>Material and Methods</a:t>
            </a:r>
            <a:endParaRPr lang="en-US" sz="4000" b="1" dirty="0">
              <a:solidFill>
                <a:srgbClr val="DB6803"/>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pic>
        <p:nvPicPr>
          <p:cNvPr id="20" name="Picture 63" descr="buldu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02" y="5651764"/>
            <a:ext cx="5613410" cy="34767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94" y="12621652"/>
            <a:ext cx="19968337" cy="366579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7170" y="17205358"/>
            <a:ext cx="9779661" cy="4271333"/>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120" y="22349704"/>
            <a:ext cx="4845633" cy="4869426"/>
          </a:xfrm>
          <a:prstGeom prst="rect">
            <a:avLst/>
          </a:prstGeom>
        </p:spPr>
      </p:pic>
      <p:cxnSp>
        <p:nvCxnSpPr>
          <p:cNvPr id="27" name="Straight Connector 26"/>
          <p:cNvCxnSpPr/>
          <p:nvPr/>
        </p:nvCxnSpPr>
        <p:spPr>
          <a:xfrm flipV="1">
            <a:off x="788120" y="5202883"/>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750184" y="791210"/>
            <a:ext cx="2520280" cy="1384995"/>
          </a:xfrm>
          <a:prstGeom prst="rect">
            <a:avLst/>
          </a:prstGeom>
          <a:noFill/>
        </p:spPr>
        <p:txBody>
          <a:bodyPr wrap="square" rtlCol="0">
            <a:spAutoFit/>
          </a:bodyPr>
          <a:lstStyle/>
          <a:p>
            <a:pPr algn="ctr"/>
            <a:r>
              <a:rPr lang="tr-TR" sz="2800" dirty="0"/>
              <a:t>LOGO / Name</a:t>
            </a:r>
          </a:p>
          <a:p>
            <a:pPr algn="ctr"/>
            <a:r>
              <a:rPr lang="tr-TR" sz="2800" dirty="0"/>
              <a:t>of</a:t>
            </a:r>
          </a:p>
          <a:p>
            <a:pPr algn="ctr"/>
            <a:r>
              <a:rPr lang="tr-TR" sz="2800" dirty="0"/>
              <a:t>Univ./Institute</a:t>
            </a:r>
            <a:endParaRPr lang="en-US" sz="2800" dirty="0"/>
          </a:p>
        </p:txBody>
      </p:sp>
      <p:pic>
        <p:nvPicPr>
          <p:cNvPr id="11" name="Obrázek 10">
            <a:extLst>
              <a:ext uri="{FF2B5EF4-FFF2-40B4-BE49-F238E27FC236}">
                <a16:creationId xmlns:a16="http://schemas.microsoft.com/office/drawing/2014/main" id="{59ACE393-F99F-75CF-A691-2092B28DF1F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828305" y="312144"/>
            <a:ext cx="19848525" cy="2527233"/>
          </a:xfrm>
          <a:prstGeom prst="rect">
            <a:avLst/>
          </a:prstGeom>
        </p:spPr>
      </p:pic>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2482</TotalTime>
  <Words>669</Words>
  <Application>Microsoft Office PowerPoint</Application>
  <PresentationFormat>Vlastní</PresentationFormat>
  <Paragraphs>25</Paragraphs>
  <Slides>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Office Theme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Editor</cp:lastModifiedBy>
  <cp:revision>39</cp:revision>
  <dcterms:created xsi:type="dcterms:W3CDTF">2013-02-11T11:53:56Z</dcterms:created>
  <dcterms:modified xsi:type="dcterms:W3CDTF">2024-06-06T08:41:57Z</dcterms:modified>
</cp:coreProperties>
</file>