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7" autoAdjust="0"/>
    <p:restoredTop sz="94660"/>
  </p:normalViewPr>
  <p:slideViewPr>
    <p:cSldViewPr snapToGrid="0">
      <p:cViewPr varScale="1">
        <p:scale>
          <a:sx n="91" d="100"/>
          <a:sy n="91" d="100"/>
        </p:scale>
        <p:origin x="2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A3FF5-27F0-4730-96F2-27CD47B0A84C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40F8-B11B-482E-8EC6-A0A961FF8B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604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F817AF05-04B6-A482-CED6-A9C21DA0E240}"/>
              </a:ext>
            </a:extLst>
          </p:cNvPr>
          <p:cNvSpPr/>
          <p:nvPr userDrawn="1"/>
        </p:nvSpPr>
        <p:spPr>
          <a:xfrm>
            <a:off x="95250" y="1546860"/>
            <a:ext cx="9525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24BB756-A0C2-5F07-403B-81DEF5D7B74A}"/>
              </a:ext>
            </a:extLst>
          </p:cNvPr>
          <p:cNvSpPr/>
          <p:nvPr userDrawn="1"/>
        </p:nvSpPr>
        <p:spPr>
          <a:xfrm>
            <a:off x="10886" y="1"/>
            <a:ext cx="12170228" cy="141464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E9EE840-9742-1674-D50B-00CC1326B9D5}"/>
              </a:ext>
            </a:extLst>
          </p:cNvPr>
          <p:cNvSpPr/>
          <p:nvPr userDrawn="1"/>
        </p:nvSpPr>
        <p:spPr>
          <a:xfrm>
            <a:off x="3368351" y="139959"/>
            <a:ext cx="5990253" cy="1091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E730809-ED86-280E-F1A4-E3B60049A18F}"/>
              </a:ext>
            </a:extLst>
          </p:cNvPr>
          <p:cNvSpPr txBox="1"/>
          <p:nvPr userDrawn="1"/>
        </p:nvSpPr>
        <p:spPr>
          <a:xfrm>
            <a:off x="3690257" y="68576"/>
            <a:ext cx="84462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spc="0" dirty="0">
                <a:solidFill>
                  <a:srgbClr val="014761"/>
                </a:solidFill>
              </a:rPr>
              <a:t>11</a:t>
            </a:r>
            <a:r>
              <a:rPr lang="cs-CZ" sz="2800" b="1" spc="0" baseline="30000" dirty="0">
                <a:solidFill>
                  <a:srgbClr val="014761"/>
                </a:solidFill>
              </a:rPr>
              <a:t>TH</a:t>
            </a:r>
            <a:r>
              <a:rPr lang="cs-CZ" sz="2800" b="1" spc="0" dirty="0">
                <a:solidFill>
                  <a:srgbClr val="014761"/>
                </a:solidFill>
              </a:rPr>
              <a:t> WORLD MULTIDISCIPLINARY CONGRESS ON </a:t>
            </a:r>
          </a:p>
          <a:p>
            <a:r>
              <a:rPr lang="cs-CZ" sz="2800" b="1" dirty="0" err="1">
                <a:solidFill>
                  <a:srgbClr val="263A32"/>
                </a:solidFill>
              </a:rPr>
              <a:t>Earth</a:t>
            </a:r>
            <a:r>
              <a:rPr lang="cs-CZ" sz="2800" b="1" dirty="0">
                <a:solidFill>
                  <a:srgbClr val="263A32"/>
                </a:solidFill>
              </a:rPr>
              <a:t> and </a:t>
            </a:r>
            <a:r>
              <a:rPr lang="cs-CZ" sz="2800" b="1" dirty="0" err="1">
                <a:solidFill>
                  <a:srgbClr val="263A32"/>
                </a:solidFill>
              </a:rPr>
              <a:t>Environmental</a:t>
            </a:r>
            <a:r>
              <a:rPr lang="cs-CZ" sz="2800" b="1" dirty="0">
                <a:solidFill>
                  <a:srgbClr val="263A32"/>
                </a:solidFill>
              </a:rPr>
              <a:t> </a:t>
            </a:r>
            <a:r>
              <a:rPr lang="cs-CZ" sz="2800" b="1" dirty="0" err="1">
                <a:solidFill>
                  <a:srgbClr val="263A32"/>
                </a:solidFill>
              </a:rPr>
              <a:t>Sciences</a:t>
            </a:r>
            <a:endParaRPr lang="cs-CZ" sz="2800" b="1" dirty="0">
              <a:solidFill>
                <a:srgbClr val="263A32"/>
              </a:solidFill>
            </a:endParaRPr>
          </a:p>
          <a:p>
            <a:r>
              <a:rPr lang="en-US" sz="2400" dirty="0">
                <a:solidFill>
                  <a:srgbClr val="263A32"/>
                </a:solidFill>
              </a:rPr>
              <a:t>Czech Republic, Ostrava | </a:t>
            </a:r>
            <a:r>
              <a:rPr lang="cs-CZ" sz="2400" dirty="0">
                <a:solidFill>
                  <a:srgbClr val="263A32"/>
                </a:solidFill>
              </a:rPr>
              <a:t>06 </a:t>
            </a:r>
            <a:r>
              <a:rPr lang="en-US" sz="2400" dirty="0">
                <a:solidFill>
                  <a:srgbClr val="263A32"/>
                </a:solidFill>
              </a:rPr>
              <a:t>– </a:t>
            </a:r>
            <a:r>
              <a:rPr lang="cs-CZ" sz="2400" dirty="0">
                <a:solidFill>
                  <a:srgbClr val="263A32"/>
                </a:solidFill>
              </a:rPr>
              <a:t>10 </a:t>
            </a:r>
            <a:r>
              <a:rPr lang="en-US" sz="2400" dirty="0">
                <a:solidFill>
                  <a:srgbClr val="263A32"/>
                </a:solidFill>
              </a:rPr>
              <a:t>September 202</a:t>
            </a:r>
            <a:r>
              <a:rPr lang="cs-CZ" sz="2400" dirty="0">
                <a:solidFill>
                  <a:srgbClr val="263A32"/>
                </a:solidFill>
              </a:rPr>
              <a:t>7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5A905B0-31D3-C24C-795B-868B66D7B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53" b="9048"/>
          <a:stretch>
            <a:fillRect/>
          </a:stretch>
        </p:blipFill>
        <p:spPr>
          <a:xfrm>
            <a:off x="375712" y="77171"/>
            <a:ext cx="1679629" cy="121725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BCA4D4B-556E-07B3-DADC-A0A44FEF59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2457755" y="562965"/>
            <a:ext cx="1305416" cy="333828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17512E6A-F755-02FE-1E90-E3332EC7A3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766" y="1554601"/>
            <a:ext cx="6298584" cy="5303399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2F4F54E3-5797-7E3A-5881-BF01D7431FB8}"/>
              </a:ext>
            </a:extLst>
          </p:cNvPr>
          <p:cNvSpPr txBox="1"/>
          <p:nvPr userDrawn="1"/>
        </p:nvSpPr>
        <p:spPr>
          <a:xfrm>
            <a:off x="53570" y="6365331"/>
            <a:ext cx="629858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2100" b="1" i="0" dirty="0">
                <a:solidFill>
                  <a:srgbClr val="014761"/>
                </a:solidFill>
                <a:effectLst/>
                <a:latin typeface="Roboto" panose="02000000000000000000" pitchFamily="2" charset="0"/>
              </a:rPr>
              <a:t>Czech Republic, Ostrava | </a:t>
            </a:r>
            <a:r>
              <a:rPr lang="cs-CZ" sz="2100" b="1" i="0" dirty="0">
                <a:solidFill>
                  <a:srgbClr val="014761"/>
                </a:solidFill>
                <a:effectLst/>
                <a:latin typeface="Roboto" panose="02000000000000000000" pitchFamily="2" charset="0"/>
              </a:rPr>
              <a:t>06 - 10</a:t>
            </a:r>
            <a:r>
              <a:rPr lang="en-US" sz="2100" b="1" i="0" dirty="0">
                <a:solidFill>
                  <a:srgbClr val="014761"/>
                </a:solidFill>
                <a:effectLst/>
                <a:latin typeface="Roboto" panose="02000000000000000000" pitchFamily="2" charset="0"/>
              </a:rPr>
              <a:t> Sep</a:t>
            </a:r>
            <a:r>
              <a:rPr lang="cs-CZ" sz="2100" b="1" i="0" dirty="0" err="1">
                <a:solidFill>
                  <a:srgbClr val="014761"/>
                </a:solidFill>
                <a:effectLst/>
                <a:latin typeface="Roboto" panose="02000000000000000000" pitchFamily="2" charset="0"/>
              </a:rPr>
              <a:t>tember</a:t>
            </a:r>
            <a:r>
              <a:rPr lang="en-US" sz="2100" b="1" i="0" dirty="0">
                <a:solidFill>
                  <a:srgbClr val="014761"/>
                </a:solidFill>
                <a:effectLst/>
                <a:latin typeface="Roboto" panose="02000000000000000000" pitchFamily="2" charset="0"/>
              </a:rPr>
              <a:t> 202</a:t>
            </a:r>
            <a:r>
              <a:rPr lang="cs-CZ" sz="2100" b="1" dirty="0">
                <a:solidFill>
                  <a:srgbClr val="014761"/>
                </a:solidFill>
                <a:latin typeface="Roboto" panose="02000000000000000000" pitchFamily="2" charset="0"/>
              </a:rPr>
              <a:t>7</a:t>
            </a:r>
            <a:endParaRPr lang="en-US" sz="2100" b="1" i="0" dirty="0">
              <a:solidFill>
                <a:srgbClr val="014761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4DA90F-A03A-663F-8A48-E88D9AA2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F30EC9-1656-10B4-7CB6-ADE0F104A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F0842170-1F7C-572B-6DF2-5AFF22248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7CD813B6-FB80-C416-D37B-E3B767AFA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24517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726C33-8468-B9A7-9410-3436E6FE3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5678950-3F62-71E3-844B-A8B6B2DC4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ACDE9116-0221-6A90-CE66-4CBD10B34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B35F5118-6596-D59B-F4CA-8E7D7F907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9880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CCE0F-A34F-0BA1-F324-83EB869DC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FF654-E14B-1E64-2F20-2727202DF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940FD7C-523E-D9DC-B9C4-66A2E55C7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275979AD-B372-7209-E216-12426C82B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4C691B-86B4-EBB0-6D44-F0CCC315F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234029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8EB270-3A27-98B2-C0E2-F8D841A0C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0476FF7-BC56-1123-2DF0-7EE3F83BE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17B01B4-A737-2CF9-372F-856A03B8B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FE9B498-58DD-2C02-96E7-C92FFA56D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35F4E91-18B7-C2B2-9F66-8EFC07239A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AADBA333-B808-B3A0-F2E0-290FC4BFB8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95931C9A-19A5-9A70-C563-365D8B4054F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24923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645937-F028-4EA8-9545-0B96F1EE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A8163D4-2A93-CCF9-D0A4-167449DFA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05D1D0A9-DCAA-27AD-4956-82E527BC9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90784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CE7F2C-94AF-899C-2533-7481845D1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Zástupný symbol pro zápatí 4">
            <a:extLst>
              <a:ext uri="{FF2B5EF4-FFF2-40B4-BE49-F238E27FC236}">
                <a16:creationId xmlns:a16="http://schemas.microsoft.com/office/drawing/2014/main" id="{18B6FF2A-F020-ED9A-236C-A92880D90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400207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3DB91F-F4C3-DC37-E1CE-7059E91F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233C82-4EA9-9256-AF81-C128FF333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CD08531-A406-20DF-EDF9-41687796D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DB7EDF83-BD9D-3E9E-B875-7CA4366EC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4A9119-0100-7A05-8E8C-12778B60E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60739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CF8529-864E-0B3B-360B-1EA24394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33BBD28-86FE-90A0-747B-9F57B58B7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DFC6413-DC42-5491-C848-2A85603E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4A563CC-2D5D-EC2F-2D27-C3D9F9D5C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A34373-2C5A-F06F-9642-16B0D18A69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72140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17839C-F3B3-4FD6-9942-1807F8E5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AA2CDA7-9849-E94A-E24A-9DF195FC9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AB55B545-A421-B25C-9C6D-2F16327C1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8F9DEC48-B5BE-A935-D6AB-6AA486658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89292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5E78FFC-2085-B13B-B6D6-E58C9F0294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5D4EC13-6053-E85A-59E9-71D1FE9BE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D578F65B-6CCA-3979-BCDB-243F1E6D0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14282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42DA8BDF-AAAF-6BBD-E2BA-1F5E8BC37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1487398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76D4F5B-0F30-C17F-F166-10BECD16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06F2879-2599-2E32-1F1F-1E88A705E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7E31EB-BD1E-EF5C-EDD6-59F3B6E05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7099" y="6420442"/>
            <a:ext cx="1057357" cy="377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cs-CZ" sz="1700" b="1" i="0" kern="120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fld id="{50B3A0A0-EA11-498D-9907-E471D567A1EE}" type="slidenum">
              <a:rPr lang="cs-CZ" smtClean="0"/>
              <a:pPr/>
              <a:t>‹#›</a:t>
            </a:fld>
            <a:endParaRPr lang="cs-CZ" dirty="0">
              <a:solidFill>
                <a:srgbClr val="014761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E7BB383-7FDD-6BC0-1F44-F974E71004E1}"/>
              </a:ext>
            </a:extLst>
          </p:cNvPr>
          <p:cNvSpPr txBox="1"/>
          <p:nvPr userDrawn="1"/>
        </p:nvSpPr>
        <p:spPr>
          <a:xfrm>
            <a:off x="1531634" y="6480093"/>
            <a:ext cx="96193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sz="1700" b="1" i="0" dirty="0">
                <a:solidFill>
                  <a:srgbClr val="014761"/>
                </a:solidFill>
                <a:effectLst/>
                <a:latin typeface="Cerebri Sans Heavy" panose="00000A00000000000000" pitchFamily="2" charset="-18"/>
                <a:cs typeface="Arial" panose="020B0604020202020204" pitchFamily="34" charset="0"/>
              </a:rPr>
              <a:t>2027</a:t>
            </a:r>
            <a:endParaRPr lang="en-US" sz="1700" b="1" i="0" dirty="0">
              <a:solidFill>
                <a:srgbClr val="014761"/>
              </a:solidFill>
              <a:effectLst/>
              <a:latin typeface="Cerebri Sans Heavy" panose="00000A00000000000000" pitchFamily="2" charset="-18"/>
              <a:cs typeface="Arial" panose="020B0604020202020204" pitchFamily="34" charset="0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052FA2CB-9BFB-F997-E243-43930FBF6555}"/>
              </a:ext>
            </a:extLst>
          </p:cNvPr>
          <p:cNvCxnSpPr/>
          <p:nvPr userDrawn="1"/>
        </p:nvCxnSpPr>
        <p:spPr>
          <a:xfrm>
            <a:off x="0" y="6384327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>
            <a:extLst>
              <a:ext uri="{FF2B5EF4-FFF2-40B4-BE49-F238E27FC236}">
                <a16:creationId xmlns:a16="http://schemas.microsoft.com/office/drawing/2014/main" id="{8F17E8AA-D92A-7A37-09D8-F5D33D9C40A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6" y="6452405"/>
            <a:ext cx="1479318" cy="351572"/>
          </a:xfrm>
          <a:prstGeom prst="rect">
            <a:avLst/>
          </a:prstGeom>
        </p:spPr>
      </p:pic>
      <p:sp>
        <p:nvSpPr>
          <p:cNvPr id="14" name="Zástupný symbol pro zápatí 4">
            <a:extLst>
              <a:ext uri="{FF2B5EF4-FFF2-40B4-BE49-F238E27FC236}">
                <a16:creationId xmlns:a16="http://schemas.microsoft.com/office/drawing/2014/main" id="{B9AB13F8-137A-EC8E-268C-F70EA00C6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8910" y="6445086"/>
            <a:ext cx="5634182" cy="377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700" b="1" i="0" kern="1200" dirty="0" smtClean="0">
                <a:solidFill>
                  <a:srgbClr val="014761"/>
                </a:solidFill>
                <a:effectLst/>
                <a:latin typeface="Cerebri Sans Heavy" panose="00000A00000000000000" pitchFamily="2" charset="-18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Czech Republic, Ostrava | 06 - 10 September 2027</a:t>
            </a:r>
          </a:p>
        </p:txBody>
      </p:sp>
    </p:spTree>
    <p:extLst>
      <p:ext uri="{BB962C8B-B14F-4D97-AF65-F5344CB8AC3E}">
        <p14:creationId xmlns:p14="http://schemas.microsoft.com/office/powerpoint/2010/main" val="337176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AB1EF20B-8631-0F5E-A9E7-8D134899E38E}"/>
              </a:ext>
            </a:extLst>
          </p:cNvPr>
          <p:cNvSpPr txBox="1"/>
          <p:nvPr/>
        </p:nvSpPr>
        <p:spPr>
          <a:xfrm>
            <a:off x="95250" y="1813560"/>
            <a:ext cx="7273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noProof="0" dirty="0"/>
              <a:t>Title of the Presentation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5017D8D-C6F2-EAF0-2732-25657CD10AB7}"/>
              </a:ext>
            </a:extLst>
          </p:cNvPr>
          <p:cNvSpPr txBox="1"/>
          <p:nvPr/>
        </p:nvSpPr>
        <p:spPr>
          <a:xfrm>
            <a:off x="95250" y="4597548"/>
            <a:ext cx="57667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noProof="0" dirty="0">
                <a:solidFill>
                  <a:srgbClr val="142821"/>
                </a:solidFill>
                <a:latin typeface="Roboto" panose="02000000000000000000" pitchFamily="2" charset="0"/>
              </a:rPr>
              <a:t>University</a:t>
            </a:r>
            <a:r>
              <a:rPr lang="cs-CZ" sz="2100" b="1" noProof="0" dirty="0">
                <a:solidFill>
                  <a:srgbClr val="142821"/>
                </a:solidFill>
                <a:latin typeface="Roboto" panose="02000000000000000000" pitchFamily="2" charset="0"/>
              </a:rPr>
              <a:t> </a:t>
            </a:r>
            <a:r>
              <a:rPr lang="en-US" sz="2100" b="1" noProof="0" dirty="0">
                <a:solidFill>
                  <a:srgbClr val="142821"/>
                </a:solidFill>
                <a:latin typeface="Roboto" panose="02000000000000000000" pitchFamily="2" charset="0"/>
              </a:rPr>
              <a:t>Authors</a:t>
            </a:r>
            <a:r>
              <a:rPr lang="en-US" sz="2100" b="1" dirty="0">
                <a:solidFill>
                  <a:srgbClr val="142821"/>
                </a:solidFill>
                <a:latin typeface="Roboto" panose="02000000000000000000" pitchFamily="2" charset="0"/>
              </a:rPr>
              <a:t>’ names</a:t>
            </a:r>
            <a:endParaRPr lang="cs-CZ" sz="2100" b="1" dirty="0">
              <a:solidFill>
                <a:srgbClr val="142821"/>
              </a:solidFill>
              <a:latin typeface="Roboto" panose="02000000000000000000" pitchFamily="2" charset="0"/>
            </a:endParaRPr>
          </a:p>
          <a:p>
            <a:r>
              <a:rPr lang="en-US" sz="2100" b="1" dirty="0">
                <a:solidFill>
                  <a:srgbClr val="142821"/>
                </a:solidFill>
                <a:latin typeface="Roboto" panose="02000000000000000000" pitchFamily="2" charset="0"/>
              </a:rPr>
              <a:t> / Institute / Company</a:t>
            </a:r>
            <a:endParaRPr lang="en-US" sz="2100" b="1" i="0" dirty="0">
              <a:solidFill>
                <a:srgbClr val="142821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033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A3E534-2751-6039-5CBE-2BDECD9C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406639-F294-8D6D-4608-C55913EFF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7FE0F7-B03E-C810-802A-E50296C8C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0B3A0A0-EA11-498D-9907-E471D567A1EE}" type="slidenum">
              <a:rPr lang="cs-CZ" smtClean="0"/>
              <a:pPr/>
              <a:t>1</a:t>
            </a:fld>
            <a:endParaRPr lang="cs-CZ" sz="1700" b="1" i="0" kern="1200" dirty="0">
              <a:solidFill>
                <a:srgbClr val="142821"/>
              </a:solidFill>
              <a:effectLst/>
              <a:latin typeface="Cerebri Sans Heavy" panose="00000A00000000000000" pitchFamily="2" charset="-18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F55F969-1DC9-193E-212E-6E92147E7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Czech Republic, Ostrava | 06 - 10 September 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2939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24</Words>
  <Application>Microsoft Office PowerPoint</Application>
  <PresentationFormat>Širokoúhlá obrazovka</PresentationFormat>
  <Paragraphs>5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Cerebri Sans Heavy</vt:lpstr>
      <vt:lpstr>Roboto</vt:lpstr>
      <vt:lpstr>Motiv Office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WMCCEES</dc:creator>
  <cp:lastModifiedBy>Editor</cp:lastModifiedBy>
  <cp:revision>1</cp:revision>
  <dcterms:created xsi:type="dcterms:W3CDTF">2026-09-07T13:13:51Z</dcterms:created>
  <dcterms:modified xsi:type="dcterms:W3CDTF">2026-09-17T08:51:42Z</dcterms:modified>
</cp:coreProperties>
</file>