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386800" cy="30279975"/>
  <p:notesSz cx="6858000" cy="91440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7">
          <p15:clr>
            <a:srgbClr val="A4A3A4"/>
          </p15:clr>
        </p15:guide>
        <p15:guide id="2" pos="67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761"/>
    <a:srgbClr val="1A5B5B"/>
    <a:srgbClr val="26577A"/>
    <a:srgbClr val="263A32"/>
    <a:srgbClr val="74B734"/>
    <a:srgbClr val="01A0A5"/>
    <a:srgbClr val="D1D1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2005" autoAdjust="0"/>
  </p:normalViewPr>
  <p:slideViewPr>
    <p:cSldViewPr>
      <p:cViewPr>
        <p:scale>
          <a:sx n="33" d="100"/>
          <a:sy n="33" d="100"/>
        </p:scale>
        <p:origin x="1598" y="19"/>
      </p:cViewPr>
      <p:guideLst>
        <p:guide orient="horz" pos="9537"/>
        <p:guide pos="67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010" y="9406420"/>
            <a:ext cx="18178780" cy="6490569"/>
          </a:xfrm>
        </p:spPr>
        <p:txBody>
          <a:bodyPr/>
          <a:lstStyle/>
          <a:p>
            <a:r>
              <a:rPr lang="en-US"/>
              <a:t>Click to edit Master title style</a:t>
            </a:r>
          </a:p>
        </p:txBody>
      </p:sp>
      <p:sp>
        <p:nvSpPr>
          <p:cNvPr id="3" name="Subtitle 2"/>
          <p:cNvSpPr>
            <a:spLocks noGrp="1"/>
          </p:cNvSpPr>
          <p:nvPr>
            <p:ph type="subTitle" idx="1"/>
          </p:nvPr>
        </p:nvSpPr>
        <p:spPr>
          <a:xfrm>
            <a:off x="3208020" y="17158652"/>
            <a:ext cx="14970760" cy="77382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DAFE1D-4F19-4092-BFE1-2C987A1AB5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2446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512736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5430" y="1212605"/>
            <a:ext cx="4812030" cy="2583610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340" y="1212605"/>
            <a:ext cx="14079643" cy="258361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4987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DAFE1D-4F19-4092-BFE1-2C987A1AB5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919302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10" y="19457690"/>
            <a:ext cx="18178780" cy="6013939"/>
          </a:xfrm>
        </p:spPr>
        <p:txBody>
          <a:bodyPr anchor="t"/>
          <a:lstStyle>
            <a:lvl1pPr algn="l">
              <a:defRPr sz="12900" b="1" cap="all"/>
            </a:lvl1pPr>
          </a:lstStyle>
          <a:p>
            <a:r>
              <a:rPr lang="en-US"/>
              <a:t>Click to edit Master title style</a:t>
            </a:r>
          </a:p>
        </p:txBody>
      </p:sp>
      <p:sp>
        <p:nvSpPr>
          <p:cNvPr id="3" name="Text Placeholder 2"/>
          <p:cNvSpPr>
            <a:spLocks noGrp="1"/>
          </p:cNvSpPr>
          <p:nvPr>
            <p:ph type="body" idx="1"/>
          </p:nvPr>
        </p:nvSpPr>
        <p:spPr>
          <a:xfrm>
            <a:off x="1689410" y="12833948"/>
            <a:ext cx="18178780" cy="6623742"/>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DAFE1D-4F19-4092-BFE1-2C987A1AB5D4}"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633979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340"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1623"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DAFE1D-4F19-4092-BFE1-2C987A1AB5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690119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340" y="6777950"/>
            <a:ext cx="9449551"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4" name="Content Placeholder 3"/>
          <p:cNvSpPr>
            <a:spLocks noGrp="1"/>
          </p:cNvSpPr>
          <p:nvPr>
            <p:ph sz="half" idx="2"/>
          </p:nvPr>
        </p:nvSpPr>
        <p:spPr>
          <a:xfrm>
            <a:off x="1069340" y="9602677"/>
            <a:ext cx="9449551"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4198" y="6777950"/>
            <a:ext cx="9453263"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a:t>Click to edit Master text styles</a:t>
            </a:r>
          </a:p>
        </p:txBody>
      </p:sp>
      <p:sp>
        <p:nvSpPr>
          <p:cNvPr id="6" name="Content Placeholder 5"/>
          <p:cNvSpPr>
            <a:spLocks noGrp="1"/>
          </p:cNvSpPr>
          <p:nvPr>
            <p:ph sz="quarter" idx="4"/>
          </p:nvPr>
        </p:nvSpPr>
        <p:spPr>
          <a:xfrm>
            <a:off x="10864198" y="9602677"/>
            <a:ext cx="9453263"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DAFE1D-4F19-4092-BFE1-2C987A1AB5D4}"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704183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DAFE1D-4F19-4092-BFE1-2C987A1AB5D4}"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07441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AFE1D-4F19-4092-BFE1-2C987A1AB5D4}"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169250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41" y="1205591"/>
            <a:ext cx="7036110" cy="5130774"/>
          </a:xfrm>
        </p:spPr>
        <p:txBody>
          <a:bodyPr anchor="b"/>
          <a:lstStyle>
            <a:lvl1pPr algn="l">
              <a:defRPr sz="6500" b="1"/>
            </a:lvl1pPr>
          </a:lstStyle>
          <a:p>
            <a:r>
              <a:rPr lang="en-US"/>
              <a:t>Click to edit Master title style</a:t>
            </a:r>
          </a:p>
        </p:txBody>
      </p:sp>
      <p:sp>
        <p:nvSpPr>
          <p:cNvPr id="3" name="Content Placeholder 2"/>
          <p:cNvSpPr>
            <a:spLocks noGrp="1"/>
          </p:cNvSpPr>
          <p:nvPr>
            <p:ph idx="1"/>
          </p:nvPr>
        </p:nvSpPr>
        <p:spPr>
          <a:xfrm>
            <a:off x="8361645" y="1205594"/>
            <a:ext cx="11955815" cy="25843120"/>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341" y="6336367"/>
            <a:ext cx="7036110" cy="20712346"/>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3422781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962" y="21195982"/>
            <a:ext cx="12832080" cy="2502306"/>
          </a:xfrm>
        </p:spPr>
        <p:txBody>
          <a:bodyPr anchor="b"/>
          <a:lstStyle>
            <a:lvl1pPr algn="l">
              <a:defRPr sz="6500" b="1"/>
            </a:lvl1pPr>
          </a:lstStyle>
          <a:p>
            <a:r>
              <a:rPr lang="en-US"/>
              <a:t>Click to edit Master title style</a:t>
            </a:r>
          </a:p>
        </p:txBody>
      </p:sp>
      <p:sp>
        <p:nvSpPr>
          <p:cNvPr id="3" name="Picture Placeholder 2"/>
          <p:cNvSpPr>
            <a:spLocks noGrp="1"/>
          </p:cNvSpPr>
          <p:nvPr>
            <p:ph type="pic" idx="1"/>
          </p:nvPr>
        </p:nvSpPr>
        <p:spPr>
          <a:xfrm>
            <a:off x="4191962" y="2705572"/>
            <a:ext cx="12832080" cy="18167985"/>
          </a:xfrm>
        </p:spPr>
        <p:txBody>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endParaRPr lang="en-US"/>
          </a:p>
        </p:txBody>
      </p:sp>
      <p:sp>
        <p:nvSpPr>
          <p:cNvPr id="4" name="Text Placeholder 3"/>
          <p:cNvSpPr>
            <a:spLocks noGrp="1"/>
          </p:cNvSpPr>
          <p:nvPr>
            <p:ph type="body" sz="half" idx="2"/>
          </p:nvPr>
        </p:nvSpPr>
        <p:spPr>
          <a:xfrm>
            <a:off x="4191962" y="23698288"/>
            <a:ext cx="12832080" cy="3553689"/>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B4DAFE1D-4F19-4092-BFE1-2C987A1AB5D4}"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CF68B0-BEC5-4B9B-9AFC-57295D942F08}" type="slidenum">
              <a:rPr lang="en-US" smtClean="0"/>
              <a:t>‹#›</a:t>
            </a:fld>
            <a:endParaRPr lang="en-US"/>
          </a:p>
        </p:txBody>
      </p:sp>
    </p:spTree>
    <p:extLst>
      <p:ext uri="{BB962C8B-B14F-4D97-AF65-F5344CB8AC3E}">
        <p14:creationId xmlns:p14="http://schemas.microsoft.com/office/powerpoint/2010/main" val="992248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212603"/>
            <a:ext cx="19248120" cy="5046663"/>
          </a:xfrm>
          <a:prstGeom prst="rect">
            <a:avLst/>
          </a:prstGeom>
        </p:spPr>
        <p:txBody>
          <a:bodyPr vert="horz" lIns="295232" tIns="147616" rIns="295232" bIns="147616" rtlCol="0" anchor="ctr">
            <a:normAutofit/>
          </a:bodyPr>
          <a:lstStyle/>
          <a:p>
            <a:r>
              <a:rPr lang="en-US"/>
              <a:t>Click to edit Master title style</a:t>
            </a:r>
          </a:p>
        </p:txBody>
      </p:sp>
      <p:sp>
        <p:nvSpPr>
          <p:cNvPr id="3" name="Text Placeholder 2"/>
          <p:cNvSpPr>
            <a:spLocks noGrp="1"/>
          </p:cNvSpPr>
          <p:nvPr>
            <p:ph type="body" idx="1"/>
          </p:nvPr>
        </p:nvSpPr>
        <p:spPr>
          <a:xfrm>
            <a:off x="1069340" y="7065330"/>
            <a:ext cx="19248120" cy="19983384"/>
          </a:xfrm>
          <a:prstGeom prst="rect">
            <a:avLst/>
          </a:prstGeom>
        </p:spPr>
        <p:txBody>
          <a:bodyPr vert="horz" lIns="295232" tIns="147616" rIns="295232" bIns="14761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340" y="28065053"/>
            <a:ext cx="4990253" cy="1612128"/>
          </a:xfrm>
          <a:prstGeom prst="rect">
            <a:avLst/>
          </a:prstGeom>
        </p:spPr>
        <p:txBody>
          <a:bodyPr vert="horz" lIns="295232" tIns="147616" rIns="295232" bIns="147616" rtlCol="0" anchor="ctr"/>
          <a:lstStyle>
            <a:lvl1pPr algn="l">
              <a:defRPr sz="3900">
                <a:solidFill>
                  <a:schemeClr val="tx1">
                    <a:tint val="75000"/>
                  </a:schemeClr>
                </a:solidFill>
              </a:defRPr>
            </a:lvl1pPr>
          </a:lstStyle>
          <a:p>
            <a:fld id="{B4DAFE1D-4F19-4092-BFE1-2C987A1AB5D4}" type="datetimeFigureOut">
              <a:rPr lang="en-US" smtClean="0"/>
              <a:t>11/18/2025</a:t>
            </a:fld>
            <a:endParaRPr lang="en-US"/>
          </a:p>
        </p:txBody>
      </p:sp>
      <p:sp>
        <p:nvSpPr>
          <p:cNvPr id="5" name="Footer Placeholder 4"/>
          <p:cNvSpPr>
            <a:spLocks noGrp="1"/>
          </p:cNvSpPr>
          <p:nvPr>
            <p:ph type="ftr" sz="quarter" idx="3"/>
          </p:nvPr>
        </p:nvSpPr>
        <p:spPr>
          <a:xfrm>
            <a:off x="7307157" y="28065053"/>
            <a:ext cx="6772487" cy="1612128"/>
          </a:xfrm>
          <a:prstGeom prst="rect">
            <a:avLst/>
          </a:prstGeom>
        </p:spPr>
        <p:txBody>
          <a:bodyPr vert="horz" lIns="295232" tIns="147616" rIns="295232" bIns="147616" rtlCol="0" anchor="ctr"/>
          <a:lstStyle>
            <a:lvl1pPr algn="ctr">
              <a:defRPr sz="3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7207" y="28065053"/>
            <a:ext cx="4990253" cy="1612128"/>
          </a:xfrm>
          <a:prstGeom prst="rect">
            <a:avLst/>
          </a:prstGeom>
        </p:spPr>
        <p:txBody>
          <a:bodyPr vert="horz" lIns="295232" tIns="147616" rIns="295232" bIns="147616" rtlCol="0" anchor="ctr"/>
          <a:lstStyle>
            <a:lvl1pPr algn="r">
              <a:defRPr sz="3900">
                <a:solidFill>
                  <a:schemeClr val="tx1">
                    <a:tint val="75000"/>
                  </a:schemeClr>
                </a:solidFill>
              </a:defRPr>
            </a:lvl1pPr>
          </a:lstStyle>
          <a:p>
            <a:fld id="{42CF68B0-BEC5-4B9B-9AFC-57295D942F08}" type="slidenum">
              <a:rPr lang="en-US" smtClean="0"/>
              <a:t>‹#›</a:t>
            </a:fld>
            <a:endParaRPr lang="en-US"/>
          </a:p>
        </p:txBody>
      </p:sp>
    </p:spTree>
    <p:extLst>
      <p:ext uri="{BB962C8B-B14F-4D97-AF65-F5344CB8AC3E}">
        <p14:creationId xmlns:p14="http://schemas.microsoft.com/office/powerpoint/2010/main" val="627648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323" rtl="0" eaLnBrk="1" latinLnBrk="0" hangingPunct="1">
        <a:spcBef>
          <a:spcPct val="0"/>
        </a:spcBef>
        <a:buNone/>
        <a:defRPr sz="14200" kern="1200">
          <a:solidFill>
            <a:schemeClr val="tx1"/>
          </a:solidFill>
          <a:latin typeface="+mj-lt"/>
          <a:ea typeface="+mj-ea"/>
          <a:cs typeface="+mj-cs"/>
        </a:defRPr>
      </a:lvl1pPr>
    </p:titleStyle>
    <p:bodyStyle>
      <a:lvl1pPr marL="1107121" indent="-1107121" algn="l" defTabSz="2952323"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763" indent="-922601" algn="l" defTabSz="2952323"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404" indent="-738081" algn="l" defTabSz="2952323"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566"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727"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889"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5051"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1212"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7374"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29688" y="3075742"/>
            <a:ext cx="19986440" cy="830997"/>
          </a:xfrm>
          <a:prstGeom prst="rect">
            <a:avLst/>
          </a:prstGeom>
          <a:noFill/>
        </p:spPr>
        <p:txBody>
          <a:bodyPr wrap="square" rtlCol="0">
            <a:spAutoFit/>
          </a:bodyPr>
          <a:lstStyle/>
          <a:p>
            <a:pPr algn="ctr"/>
            <a:r>
              <a:rPr lang="en-US" sz="4800" b="1" dirty="0">
                <a:solidFill>
                  <a:srgbClr val="26577A"/>
                </a:solidFill>
              </a:rPr>
              <a:t>TITLE OF </a:t>
            </a:r>
            <a:r>
              <a:rPr lang="tr-TR" sz="4800" b="1" dirty="0">
                <a:solidFill>
                  <a:srgbClr val="26577A"/>
                </a:solidFill>
              </a:rPr>
              <a:t>POSTER</a:t>
            </a:r>
            <a:endParaRPr lang="en-US" sz="4800" b="1" dirty="0">
              <a:solidFill>
                <a:srgbClr val="26577A"/>
              </a:solidFill>
            </a:endParaRPr>
          </a:p>
        </p:txBody>
      </p:sp>
      <p:sp>
        <p:nvSpPr>
          <p:cNvPr id="5" name="TextBox 4"/>
          <p:cNvSpPr txBox="1"/>
          <p:nvPr/>
        </p:nvSpPr>
        <p:spPr>
          <a:xfrm>
            <a:off x="1014508" y="3906739"/>
            <a:ext cx="20016800" cy="1077218"/>
          </a:xfrm>
          <a:prstGeom prst="rect">
            <a:avLst/>
          </a:prstGeom>
          <a:noFill/>
        </p:spPr>
        <p:txBody>
          <a:bodyPr wrap="square" rtlCol="0">
            <a:spAutoFit/>
          </a:bodyPr>
          <a:lstStyle/>
          <a:p>
            <a:pPr algn="ctr"/>
            <a:r>
              <a:rPr lang="tr-TR" sz="3200" dirty="0"/>
              <a:t>Author(s) </a:t>
            </a:r>
            <a:r>
              <a:rPr lang="en-US" sz="3200" dirty="0"/>
              <a:t>Name</a:t>
            </a:r>
            <a:r>
              <a:rPr lang="tr-TR" sz="3200" dirty="0"/>
              <a:t>(s) SURNAME(s)</a:t>
            </a:r>
            <a:endParaRPr lang="en-US" sz="3200" dirty="0"/>
          </a:p>
          <a:p>
            <a:pPr algn="ctr"/>
            <a:r>
              <a:rPr lang="tr-TR" sz="3200" dirty="0"/>
              <a:t>Address</a:t>
            </a:r>
            <a:endParaRPr lang="en-US" sz="3200" dirty="0"/>
          </a:p>
        </p:txBody>
      </p:sp>
      <p:sp>
        <p:nvSpPr>
          <p:cNvPr id="7" name="TextBox 6"/>
          <p:cNvSpPr txBox="1"/>
          <p:nvPr/>
        </p:nvSpPr>
        <p:spPr>
          <a:xfrm>
            <a:off x="695007" y="28207117"/>
            <a:ext cx="19981824" cy="1446550"/>
          </a:xfrm>
          <a:prstGeom prst="rect">
            <a:avLst/>
          </a:prstGeom>
          <a:solidFill>
            <a:srgbClr val="26577A">
              <a:alpha val="40000"/>
            </a:srgbClr>
          </a:solidFill>
          <a:ln>
            <a:solidFill>
              <a:srgbClr val="74B734"/>
            </a:solidFill>
          </a:ln>
        </p:spPr>
        <p:txBody>
          <a:bodyPr wrap="square" rtlCol="0">
            <a:spAutoFit/>
          </a:bodyPr>
          <a:lstStyle/>
          <a:p>
            <a:r>
              <a:rPr lang="en-US" sz="4000" b="1" dirty="0">
                <a:solidFill>
                  <a:srgbClr val="26577A"/>
                </a:solidFill>
              </a:rPr>
              <a:t>Acknowledgements</a:t>
            </a:r>
          </a:p>
          <a:p>
            <a:pPr algn="just"/>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endParaRPr lang="en-US" dirty="0"/>
          </a:p>
        </p:txBody>
      </p:sp>
      <p:sp>
        <p:nvSpPr>
          <p:cNvPr id="8" name="TextBox 7"/>
          <p:cNvSpPr txBox="1"/>
          <p:nvPr/>
        </p:nvSpPr>
        <p:spPr>
          <a:xfrm>
            <a:off x="708495" y="5465941"/>
            <a:ext cx="14017353" cy="3662541"/>
          </a:xfrm>
          <a:prstGeom prst="rect">
            <a:avLst/>
          </a:prstGeom>
          <a:noFill/>
        </p:spPr>
        <p:txBody>
          <a:bodyPr wrap="square" rtlCol="0">
            <a:spAutoFit/>
          </a:bodyPr>
          <a:lstStyle/>
          <a:p>
            <a:r>
              <a:rPr lang="en-US" sz="4000" b="1" dirty="0">
                <a:solidFill>
                  <a:srgbClr val="26577A"/>
                </a:solidFill>
              </a:rPr>
              <a:t>Introduction</a:t>
            </a:r>
          </a:p>
          <a:p>
            <a:pPr algn="just"/>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a:t> </a:t>
            </a:r>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a:t> </a:t>
            </a:r>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a:t> </a:t>
            </a:r>
            <a:r>
              <a:rPr lang="en-US" sz="2400" dirty="0"/>
              <a:t>here your text here your text here your text here  your text here your text here your text here your text here</a:t>
            </a:r>
          </a:p>
        </p:txBody>
      </p:sp>
      <p:sp>
        <p:nvSpPr>
          <p:cNvPr id="9" name="TextBox 8"/>
          <p:cNvSpPr txBox="1"/>
          <p:nvPr/>
        </p:nvSpPr>
        <p:spPr>
          <a:xfrm>
            <a:off x="6358777" y="22322778"/>
            <a:ext cx="14343735" cy="4770537"/>
          </a:xfrm>
          <a:prstGeom prst="rect">
            <a:avLst/>
          </a:prstGeom>
          <a:noFill/>
        </p:spPr>
        <p:txBody>
          <a:bodyPr wrap="square" rtlCol="0">
            <a:spAutoFit/>
          </a:bodyPr>
          <a:lstStyle/>
          <a:p>
            <a:r>
              <a:rPr lang="tr-TR" sz="4000" b="1" dirty="0">
                <a:solidFill>
                  <a:srgbClr val="26577A"/>
                </a:solidFill>
              </a:rPr>
              <a:t>Discussions &amp; </a:t>
            </a:r>
            <a:r>
              <a:rPr lang="en-US" sz="4000" b="1" dirty="0">
                <a:solidFill>
                  <a:srgbClr val="26577A"/>
                </a:solidFill>
              </a:rPr>
              <a:t>Conclusion</a:t>
            </a:r>
            <a:r>
              <a:rPr lang="tr-TR" sz="4000" b="1" dirty="0">
                <a:solidFill>
                  <a:srgbClr val="26577A"/>
                </a:solidFill>
              </a:rPr>
              <a:t>s</a:t>
            </a:r>
            <a:endParaRPr lang="en-US" sz="4000" b="1" dirty="0">
              <a:solidFill>
                <a:srgbClr val="26577A"/>
              </a:solidFill>
            </a:endParaRPr>
          </a:p>
          <a:p>
            <a:pPr algn="just"/>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r>
              <a:rPr lang="tr-TR" sz="2400" dirty="0"/>
              <a:t> </a:t>
            </a:r>
            <a:r>
              <a:rPr lang="en-US" sz="2400" dirty="0"/>
              <a:t>your text here  your text here   </a:t>
            </a:r>
            <a:endParaRPr lang="tr-TR" sz="2400" dirty="0"/>
          </a:p>
          <a:p>
            <a:pPr algn="just"/>
            <a:r>
              <a:rPr lang="en-US" sz="2400" dirty="0"/>
              <a:t>your text here  your text here  your text here your text here your text here your text here your text here your text here  your text here</a:t>
            </a:r>
            <a:r>
              <a:rPr lang="tr-TR" sz="2400" dirty="0"/>
              <a:t> </a:t>
            </a:r>
            <a:r>
              <a:rPr lang="en-US" sz="2400" dirty="0"/>
              <a:t>your text here   your text here  your text here  your text here your text here your text here your text here your text here your text here  your text here</a:t>
            </a:r>
          </a:p>
          <a:p>
            <a:pPr algn="just"/>
            <a:r>
              <a:rPr lang="en-US" sz="2400" dirty="0"/>
              <a:t>your text here   your text here  your text here  your text here your text here your text here your text here your text here your text here  your text here</a:t>
            </a:r>
          </a:p>
          <a:p>
            <a:pPr algn="just"/>
            <a:r>
              <a:rPr lang="en-US" sz="2400" dirty="0"/>
              <a:t>your text here   your text here  your text here  your text here your text here your text here your text here your text here your text here  your text here</a:t>
            </a:r>
            <a:r>
              <a:rPr lang="tr-TR" sz="2400" dirty="0"/>
              <a:t> </a:t>
            </a:r>
            <a:r>
              <a:rPr lang="en-US" sz="2400" dirty="0"/>
              <a:t>your text here   your text here  your text here  your text here your text here your text here your text here your text here your text here  your text here</a:t>
            </a:r>
            <a:endParaRPr lang="en-US" dirty="0"/>
          </a:p>
        </p:txBody>
      </p:sp>
      <p:sp>
        <p:nvSpPr>
          <p:cNvPr id="10" name="TextBox 9"/>
          <p:cNvSpPr txBox="1"/>
          <p:nvPr/>
        </p:nvSpPr>
        <p:spPr>
          <a:xfrm>
            <a:off x="711198" y="17228219"/>
            <a:ext cx="9910194" cy="4401205"/>
          </a:xfrm>
          <a:prstGeom prst="rect">
            <a:avLst/>
          </a:prstGeom>
          <a:noFill/>
        </p:spPr>
        <p:txBody>
          <a:bodyPr wrap="square" rtlCol="0">
            <a:spAutoFit/>
          </a:bodyPr>
          <a:lstStyle/>
          <a:p>
            <a:r>
              <a:rPr lang="en-US" sz="4000" b="1" dirty="0">
                <a:solidFill>
                  <a:srgbClr val="26577A"/>
                </a:solidFill>
              </a:rPr>
              <a:t>Results</a:t>
            </a:r>
          </a:p>
          <a:p>
            <a:pPr algn="just"/>
            <a:r>
              <a:rPr lang="en-US" sz="2400" dirty="0"/>
              <a:t>your text here  your text here   your text here  your text here  your text here your your text here  your text here   your text here  your text here  your your text here  your text here   your text here  your text here  your text here your </a:t>
            </a:r>
          </a:p>
          <a:p>
            <a:pPr marL="457200" indent="-457200" algn="just">
              <a:buFont typeface="+mj-lt"/>
              <a:buAutoNum type="arabicPeriod"/>
            </a:pPr>
            <a:r>
              <a:rPr lang="en-US" sz="2400" dirty="0"/>
              <a:t>text here your text here </a:t>
            </a:r>
          </a:p>
          <a:p>
            <a:pPr marL="457200" indent="-457200" algn="just">
              <a:buFont typeface="+mj-lt"/>
              <a:buAutoNum type="arabicPeriod"/>
            </a:pPr>
            <a:r>
              <a:rPr lang="en-US" sz="2400" dirty="0"/>
              <a:t>your text here </a:t>
            </a:r>
          </a:p>
          <a:p>
            <a:pPr marL="457200" indent="-457200" algn="just">
              <a:buFont typeface="+mj-lt"/>
              <a:buAutoNum type="arabicPeriod"/>
            </a:pPr>
            <a:r>
              <a:rPr lang="en-US" sz="2400" dirty="0"/>
              <a:t>your text here your text </a:t>
            </a:r>
            <a:endParaRPr lang="tr-TR" sz="2400" dirty="0"/>
          </a:p>
          <a:p>
            <a:pPr algn="just"/>
            <a:r>
              <a:rPr lang="en-US" sz="2400" dirty="0"/>
              <a:t>your text here  your text here   your text here  your text here  your text here your </a:t>
            </a:r>
            <a:r>
              <a:rPr lang="en-US" sz="2400" dirty="0" err="1"/>
              <a:t>your</a:t>
            </a:r>
            <a:r>
              <a:rPr lang="en-US" sz="2400" dirty="0"/>
              <a:t> text here  your text here   your text here  your text here  your </a:t>
            </a:r>
            <a:r>
              <a:rPr lang="en-US" sz="2400" dirty="0" err="1"/>
              <a:t>your</a:t>
            </a:r>
            <a:r>
              <a:rPr lang="en-US" sz="2400" dirty="0"/>
              <a:t> text here  your text here   your text here  your text here  your text here your </a:t>
            </a:r>
          </a:p>
          <a:p>
            <a:pPr algn="just"/>
            <a:endParaRPr lang="en-US" sz="2400" dirty="0"/>
          </a:p>
        </p:txBody>
      </p:sp>
      <p:sp>
        <p:nvSpPr>
          <p:cNvPr id="14" name="TextBox 13"/>
          <p:cNvSpPr txBox="1"/>
          <p:nvPr/>
        </p:nvSpPr>
        <p:spPr>
          <a:xfrm>
            <a:off x="695007" y="9662630"/>
            <a:ext cx="19981825" cy="2554545"/>
          </a:xfrm>
          <a:prstGeom prst="rect">
            <a:avLst/>
          </a:prstGeom>
          <a:noFill/>
        </p:spPr>
        <p:txBody>
          <a:bodyPr wrap="square" rtlCol="0">
            <a:spAutoFit/>
          </a:bodyPr>
          <a:lstStyle/>
          <a:p>
            <a:r>
              <a:rPr lang="tr-TR" sz="4000" b="1" dirty="0">
                <a:solidFill>
                  <a:srgbClr val="26577A"/>
                </a:solidFill>
              </a:rPr>
              <a:t>Material and Methods</a:t>
            </a:r>
            <a:endParaRPr lang="en-US" sz="4000" b="1" dirty="0">
              <a:solidFill>
                <a:srgbClr val="26577A"/>
              </a:solidFill>
            </a:endParaRPr>
          </a:p>
          <a:p>
            <a:pPr algn="just"/>
            <a:r>
              <a:rPr lang="en-US" sz="2400" dirty="0"/>
              <a:t>your text here  your text here   your text here  your text here  your text here your text here your text here your text here your text here your text here  your text here your text here your text here your text here your text here your text here your text here</a:t>
            </a:r>
          </a:p>
          <a:p>
            <a:pPr algn="just"/>
            <a:r>
              <a:rPr lang="en-US" sz="2400" dirty="0"/>
              <a:t>your text here  your text here   your text here  your text here  your text here your text here</a:t>
            </a:r>
          </a:p>
          <a:p>
            <a:pPr algn="just"/>
            <a:r>
              <a:rPr lang="en-US" sz="2400" dirty="0"/>
              <a:t> your text here your text here your text here your text here  your text here your text here your text here your text here your text here your text here your text here</a:t>
            </a:r>
            <a:endParaRPr lang="en-US" dirty="0"/>
          </a:p>
        </p:txBody>
      </p:sp>
      <p:pic>
        <p:nvPicPr>
          <p:cNvPr id="20" name="Picture 63" descr="buldur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9102" y="5651764"/>
            <a:ext cx="5613410" cy="3476718"/>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494" y="12621652"/>
            <a:ext cx="19968337" cy="3665795"/>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97170" y="17205358"/>
            <a:ext cx="9779661" cy="4271333"/>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120" y="22349704"/>
            <a:ext cx="4845633" cy="4869426"/>
          </a:xfrm>
          <a:prstGeom prst="rect">
            <a:avLst/>
          </a:prstGeom>
        </p:spPr>
      </p:pic>
      <p:cxnSp>
        <p:nvCxnSpPr>
          <p:cNvPr id="27" name="Straight Connector 26"/>
          <p:cNvCxnSpPr/>
          <p:nvPr/>
        </p:nvCxnSpPr>
        <p:spPr>
          <a:xfrm flipV="1">
            <a:off x="788120" y="5202883"/>
            <a:ext cx="20016800" cy="72000"/>
          </a:xfrm>
          <a:prstGeom prst="line">
            <a:avLst/>
          </a:prstGeom>
          <a:ln>
            <a:solidFill>
              <a:srgbClr val="263A32"/>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V="1">
            <a:off x="829728" y="9379355"/>
            <a:ext cx="20016800" cy="72000"/>
          </a:xfrm>
          <a:prstGeom prst="line">
            <a:avLst/>
          </a:prstGeom>
          <a:ln>
            <a:solidFill>
              <a:srgbClr val="263A32"/>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828304" y="16580147"/>
            <a:ext cx="20016800" cy="72000"/>
          </a:xfrm>
          <a:prstGeom prst="line">
            <a:avLst/>
          </a:prstGeom>
          <a:ln>
            <a:solidFill>
              <a:srgbClr val="1A5B5B"/>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828304" y="21764731"/>
            <a:ext cx="20016800" cy="72000"/>
          </a:xfrm>
          <a:prstGeom prst="line">
            <a:avLst/>
          </a:prstGeom>
          <a:ln>
            <a:solidFill>
              <a:srgbClr val="1A5B5B"/>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828304" y="27530645"/>
            <a:ext cx="20016800" cy="72000"/>
          </a:xfrm>
          <a:prstGeom prst="line">
            <a:avLst/>
          </a:prstGeom>
          <a:ln>
            <a:solidFill>
              <a:srgbClr val="263A32"/>
            </a:solidFill>
          </a:ln>
        </p:spPr>
        <p:style>
          <a:lnRef idx="2">
            <a:schemeClr val="accent1"/>
          </a:lnRef>
          <a:fillRef idx="0">
            <a:schemeClr val="accent1"/>
          </a:fillRef>
          <a:effectRef idx="1">
            <a:schemeClr val="accent1"/>
          </a:effectRef>
          <a:fontRef idx="minor">
            <a:schemeClr val="tx1"/>
          </a:fontRef>
        </p:style>
      </p:cxnSp>
      <p:sp>
        <p:nvSpPr>
          <p:cNvPr id="18" name="Obdélník 17">
            <a:extLst>
              <a:ext uri="{FF2B5EF4-FFF2-40B4-BE49-F238E27FC236}">
                <a16:creationId xmlns:a16="http://schemas.microsoft.com/office/drawing/2014/main" id="{042426E6-3C2C-2252-6EEB-7AE25A3C1677}"/>
              </a:ext>
            </a:extLst>
          </p:cNvPr>
          <p:cNvSpPr/>
          <p:nvPr/>
        </p:nvSpPr>
        <p:spPr>
          <a:xfrm>
            <a:off x="17487834" y="322497"/>
            <a:ext cx="3188996" cy="2506527"/>
          </a:xfrm>
          <a:prstGeom prst="rect">
            <a:avLst/>
          </a:prstGeom>
          <a:noFill/>
          <a:ln w="57150">
            <a:solidFill>
              <a:srgbClr val="2657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1" name="Obdélník 20">
            <a:extLst>
              <a:ext uri="{FF2B5EF4-FFF2-40B4-BE49-F238E27FC236}">
                <a16:creationId xmlns:a16="http://schemas.microsoft.com/office/drawing/2014/main" id="{D95AD5D5-2CF9-00AD-7A70-B3B82114BBE2}"/>
              </a:ext>
            </a:extLst>
          </p:cNvPr>
          <p:cNvSpPr/>
          <p:nvPr/>
        </p:nvSpPr>
        <p:spPr>
          <a:xfrm>
            <a:off x="6444928" y="322497"/>
            <a:ext cx="10801200" cy="2506527"/>
          </a:xfrm>
          <a:prstGeom prst="rect">
            <a:avLst/>
          </a:prstGeom>
          <a:noFill/>
          <a:ln w="57150">
            <a:solidFill>
              <a:srgbClr val="2657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2" name="Obdélník 21">
            <a:extLst>
              <a:ext uri="{FF2B5EF4-FFF2-40B4-BE49-F238E27FC236}">
                <a16:creationId xmlns:a16="http://schemas.microsoft.com/office/drawing/2014/main" id="{EAA2EE7F-32B7-A6BA-3B56-51AFED987059}"/>
              </a:ext>
            </a:extLst>
          </p:cNvPr>
          <p:cNvSpPr/>
          <p:nvPr/>
        </p:nvSpPr>
        <p:spPr>
          <a:xfrm flipH="1">
            <a:off x="828303" y="326046"/>
            <a:ext cx="5399351" cy="2506527"/>
          </a:xfrm>
          <a:prstGeom prst="rect">
            <a:avLst/>
          </a:prstGeom>
          <a:noFill/>
          <a:ln w="57150">
            <a:solidFill>
              <a:srgbClr val="2657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3" name="TextovéPole 22">
            <a:extLst>
              <a:ext uri="{FF2B5EF4-FFF2-40B4-BE49-F238E27FC236}">
                <a16:creationId xmlns:a16="http://schemas.microsoft.com/office/drawing/2014/main" id="{B92D7886-3344-C527-A367-84005D3E924C}"/>
              </a:ext>
            </a:extLst>
          </p:cNvPr>
          <p:cNvSpPr txBox="1"/>
          <p:nvPr/>
        </p:nvSpPr>
        <p:spPr>
          <a:xfrm>
            <a:off x="17487834" y="680895"/>
            <a:ext cx="3188996" cy="1723549"/>
          </a:xfrm>
          <a:prstGeom prst="rect">
            <a:avLst/>
          </a:prstGeom>
          <a:noFill/>
        </p:spPr>
        <p:txBody>
          <a:bodyPr wrap="square" rtlCol="0">
            <a:spAutoFit/>
          </a:bodyPr>
          <a:lstStyle/>
          <a:p>
            <a:pPr algn="ctr">
              <a:spcAft>
                <a:spcPts val="600"/>
              </a:spcAft>
            </a:pPr>
            <a:r>
              <a:rPr lang="cs-CZ" sz="3200" dirty="0"/>
              <a:t>LOGO</a:t>
            </a:r>
          </a:p>
          <a:p>
            <a:pPr algn="ctr">
              <a:spcAft>
                <a:spcPts val="600"/>
              </a:spcAft>
            </a:pPr>
            <a:r>
              <a:rPr lang="cs-CZ" sz="3200" kern="1000" spc="-100" dirty="0"/>
              <a:t>Name of University</a:t>
            </a:r>
          </a:p>
          <a:p>
            <a:pPr algn="ctr">
              <a:spcAft>
                <a:spcPts val="600"/>
              </a:spcAft>
            </a:pPr>
            <a:r>
              <a:rPr lang="cs-CZ" sz="3200" dirty="0"/>
              <a:t>Name of Institute</a:t>
            </a:r>
          </a:p>
        </p:txBody>
      </p:sp>
      <p:sp>
        <p:nvSpPr>
          <p:cNvPr id="26" name="TextovéPole 25">
            <a:extLst>
              <a:ext uri="{FF2B5EF4-FFF2-40B4-BE49-F238E27FC236}">
                <a16:creationId xmlns:a16="http://schemas.microsoft.com/office/drawing/2014/main" id="{6685CC2D-83AD-D1E2-1762-3DD235A5C1A8}"/>
              </a:ext>
            </a:extLst>
          </p:cNvPr>
          <p:cNvSpPr txBox="1"/>
          <p:nvPr/>
        </p:nvSpPr>
        <p:spPr>
          <a:xfrm>
            <a:off x="6457144" y="378347"/>
            <a:ext cx="10801200" cy="2339102"/>
          </a:xfrm>
          <a:prstGeom prst="rect">
            <a:avLst/>
          </a:prstGeom>
          <a:noFill/>
          <a:ln>
            <a:noFill/>
          </a:ln>
        </p:spPr>
        <p:txBody>
          <a:bodyPr wrap="square" rtlCol="0">
            <a:spAutoFit/>
          </a:bodyPr>
          <a:lstStyle/>
          <a:p>
            <a:pPr algn="ctr">
              <a:spcAft>
                <a:spcPts val="600"/>
              </a:spcAft>
            </a:pPr>
            <a:r>
              <a:rPr lang="cs-CZ" sz="5400" b="1" dirty="0">
                <a:solidFill>
                  <a:srgbClr val="26577A"/>
                </a:solidFill>
                <a:latin typeface="Arial Black" panose="020B0A04020102020204" pitchFamily="34" charset="0"/>
                <a:cs typeface="Times New Roman" panose="02020603050405020304" pitchFamily="18" charset="0"/>
              </a:rPr>
              <a:t>WMCEES 2026</a:t>
            </a:r>
          </a:p>
          <a:p>
            <a:pPr algn="ctr">
              <a:spcAft>
                <a:spcPts val="600"/>
              </a:spcAft>
            </a:pPr>
            <a:r>
              <a:rPr lang="en-GB" sz="4800" b="1" noProof="0" dirty="0">
                <a:solidFill>
                  <a:srgbClr val="014761"/>
                </a:solidFill>
                <a:latin typeface="Arial" panose="020B0604020202020204" pitchFamily="34" charset="0"/>
                <a:cs typeface="Arial" panose="020B0604020202020204" pitchFamily="34" charset="0"/>
              </a:rPr>
              <a:t>World</a:t>
            </a:r>
            <a:r>
              <a:rPr lang="cs-CZ" sz="4800" b="1" dirty="0">
                <a:solidFill>
                  <a:srgbClr val="014761"/>
                </a:solidFill>
                <a:latin typeface="Arial" panose="020B0604020202020204" pitchFamily="34" charset="0"/>
                <a:cs typeface="Arial" panose="020B0604020202020204" pitchFamily="34" charset="0"/>
              </a:rPr>
              <a:t> Multidisciplinary Congress</a:t>
            </a:r>
          </a:p>
          <a:p>
            <a:pPr algn="ctr">
              <a:spcAft>
                <a:spcPts val="600"/>
              </a:spcAft>
            </a:pPr>
            <a:r>
              <a:rPr lang="it-IT" sz="3200" b="1" dirty="0">
                <a:solidFill>
                  <a:schemeClr val="tx1">
                    <a:lumMod val="65000"/>
                    <a:lumOff val="35000"/>
                  </a:schemeClr>
                </a:solidFill>
              </a:rPr>
              <a:t>Sep</a:t>
            </a:r>
            <a:r>
              <a:rPr lang="cs-CZ" sz="3200" b="1" dirty="0">
                <a:solidFill>
                  <a:schemeClr val="tx1">
                    <a:lumMod val="65000"/>
                    <a:lumOff val="35000"/>
                  </a:schemeClr>
                </a:solidFill>
              </a:rPr>
              <a:t>tember</a:t>
            </a:r>
            <a:r>
              <a:rPr lang="it-IT" sz="3200" b="1" dirty="0">
                <a:solidFill>
                  <a:schemeClr val="tx1">
                    <a:lumMod val="65000"/>
                    <a:lumOff val="35000"/>
                  </a:schemeClr>
                </a:solidFill>
              </a:rPr>
              <a:t> </a:t>
            </a:r>
            <a:r>
              <a:rPr lang="cs-CZ" sz="3200" b="1" dirty="0">
                <a:solidFill>
                  <a:schemeClr val="tx1">
                    <a:lumMod val="65000"/>
                    <a:lumOff val="35000"/>
                  </a:schemeClr>
                </a:solidFill>
              </a:rPr>
              <a:t>7-11, </a:t>
            </a:r>
            <a:r>
              <a:rPr lang="it-IT" sz="3200" b="1" dirty="0">
                <a:solidFill>
                  <a:schemeClr val="tx1">
                    <a:lumMod val="65000"/>
                    <a:lumOff val="35000"/>
                  </a:schemeClr>
                </a:solidFill>
              </a:rPr>
              <a:t>2026</a:t>
            </a:r>
            <a:r>
              <a:rPr lang="cs-CZ" sz="3200" b="1" dirty="0">
                <a:solidFill>
                  <a:schemeClr val="tx1">
                    <a:lumMod val="65000"/>
                    <a:lumOff val="35000"/>
                  </a:schemeClr>
                </a:solidFill>
              </a:rPr>
              <a:t> |</a:t>
            </a:r>
            <a:r>
              <a:rPr lang="it-IT" sz="3200" b="1" dirty="0">
                <a:solidFill>
                  <a:schemeClr val="tx1">
                    <a:lumMod val="65000"/>
                    <a:lumOff val="35000"/>
                  </a:schemeClr>
                </a:solidFill>
              </a:rPr>
              <a:t> Ostrava</a:t>
            </a:r>
            <a:r>
              <a:rPr lang="cs-CZ" sz="3200" b="1" dirty="0">
                <a:solidFill>
                  <a:schemeClr val="tx1">
                    <a:lumMod val="65000"/>
                    <a:lumOff val="35000"/>
                  </a:schemeClr>
                </a:solidFill>
              </a:rPr>
              <a:t> (Czech Republic)</a:t>
            </a:r>
          </a:p>
        </p:txBody>
      </p:sp>
      <p:pic>
        <p:nvPicPr>
          <p:cNvPr id="36" name="Obrázek 35">
            <a:extLst>
              <a:ext uri="{FF2B5EF4-FFF2-40B4-BE49-F238E27FC236}">
                <a16:creationId xmlns:a16="http://schemas.microsoft.com/office/drawing/2014/main" id="{3C014C5F-3364-CDB1-7AF5-8AD3360DCE7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019261" y="839911"/>
            <a:ext cx="4969694" cy="1539286"/>
          </a:xfrm>
          <a:prstGeom prst="rect">
            <a:avLst/>
          </a:prstGeom>
        </p:spPr>
      </p:pic>
    </p:spTree>
    <p:extLst>
      <p:ext uri="{BB962C8B-B14F-4D97-AF65-F5344CB8AC3E}">
        <p14:creationId xmlns:p14="http://schemas.microsoft.com/office/powerpoint/2010/main" val="1319912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2488</TotalTime>
  <Words>685</Words>
  <Application>Microsoft Office PowerPoint</Application>
  <PresentationFormat>Vlastní</PresentationFormat>
  <Paragraphs>28</Paragraphs>
  <Slides>1</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vt:i4>
      </vt:variant>
    </vt:vector>
  </HeadingPairs>
  <TitlesOfParts>
    <vt:vector size="5" baseType="lpstr">
      <vt:lpstr>Arial</vt:lpstr>
      <vt:lpstr>Arial Black</vt:lpstr>
      <vt:lpstr>Calibri</vt:lpstr>
      <vt:lpstr>Office Theme</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WMCEES</dc:creator>
  <cp:lastModifiedBy>Editor</cp:lastModifiedBy>
  <cp:revision>5</cp:revision>
  <dcterms:created xsi:type="dcterms:W3CDTF">2013-02-11T11:53:56Z</dcterms:created>
  <dcterms:modified xsi:type="dcterms:W3CDTF">2025-11-18T10:18:56Z</dcterms:modified>
</cp:coreProperties>
</file>