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21386800" cy="30279975"/>
  <p:notesSz cx="6858000" cy="9144000"/>
  <p:defaultTextStyle>
    <a:defPPr>
      <a:defRPr lang="en-US"/>
    </a:defPPr>
    <a:lvl1pPr marL="0" algn="l" defTabSz="2952323" rtl="0" eaLnBrk="1" latinLnBrk="0" hangingPunct="1">
      <a:defRPr sz="5800" kern="1200">
        <a:solidFill>
          <a:schemeClr val="tx1"/>
        </a:solidFill>
        <a:latin typeface="+mn-lt"/>
        <a:ea typeface="+mn-ea"/>
        <a:cs typeface="+mn-cs"/>
      </a:defRPr>
    </a:lvl1pPr>
    <a:lvl2pPr marL="1476162" algn="l" defTabSz="2952323" rtl="0" eaLnBrk="1" latinLnBrk="0" hangingPunct="1">
      <a:defRPr sz="5800" kern="1200">
        <a:solidFill>
          <a:schemeClr val="tx1"/>
        </a:solidFill>
        <a:latin typeface="+mn-lt"/>
        <a:ea typeface="+mn-ea"/>
        <a:cs typeface="+mn-cs"/>
      </a:defRPr>
    </a:lvl2pPr>
    <a:lvl3pPr marL="2952323" algn="l" defTabSz="2952323" rtl="0" eaLnBrk="1" latinLnBrk="0" hangingPunct="1">
      <a:defRPr sz="5800" kern="1200">
        <a:solidFill>
          <a:schemeClr val="tx1"/>
        </a:solidFill>
        <a:latin typeface="+mn-lt"/>
        <a:ea typeface="+mn-ea"/>
        <a:cs typeface="+mn-cs"/>
      </a:defRPr>
    </a:lvl3pPr>
    <a:lvl4pPr marL="4428485" algn="l" defTabSz="2952323" rtl="0" eaLnBrk="1" latinLnBrk="0" hangingPunct="1">
      <a:defRPr sz="5800" kern="1200">
        <a:solidFill>
          <a:schemeClr val="tx1"/>
        </a:solidFill>
        <a:latin typeface="+mn-lt"/>
        <a:ea typeface="+mn-ea"/>
        <a:cs typeface="+mn-cs"/>
      </a:defRPr>
    </a:lvl4pPr>
    <a:lvl5pPr marL="5904647" algn="l" defTabSz="2952323" rtl="0" eaLnBrk="1" latinLnBrk="0" hangingPunct="1">
      <a:defRPr sz="5800" kern="1200">
        <a:solidFill>
          <a:schemeClr val="tx1"/>
        </a:solidFill>
        <a:latin typeface="+mn-lt"/>
        <a:ea typeface="+mn-ea"/>
        <a:cs typeface="+mn-cs"/>
      </a:defRPr>
    </a:lvl5pPr>
    <a:lvl6pPr marL="7380808" algn="l" defTabSz="2952323" rtl="0" eaLnBrk="1" latinLnBrk="0" hangingPunct="1">
      <a:defRPr sz="5800" kern="1200">
        <a:solidFill>
          <a:schemeClr val="tx1"/>
        </a:solidFill>
        <a:latin typeface="+mn-lt"/>
        <a:ea typeface="+mn-ea"/>
        <a:cs typeface="+mn-cs"/>
      </a:defRPr>
    </a:lvl6pPr>
    <a:lvl7pPr marL="8856970" algn="l" defTabSz="2952323" rtl="0" eaLnBrk="1" latinLnBrk="0" hangingPunct="1">
      <a:defRPr sz="5800" kern="1200">
        <a:solidFill>
          <a:schemeClr val="tx1"/>
        </a:solidFill>
        <a:latin typeface="+mn-lt"/>
        <a:ea typeface="+mn-ea"/>
        <a:cs typeface="+mn-cs"/>
      </a:defRPr>
    </a:lvl7pPr>
    <a:lvl8pPr marL="10333131" algn="l" defTabSz="2952323" rtl="0" eaLnBrk="1" latinLnBrk="0" hangingPunct="1">
      <a:defRPr sz="5800" kern="1200">
        <a:solidFill>
          <a:schemeClr val="tx1"/>
        </a:solidFill>
        <a:latin typeface="+mn-lt"/>
        <a:ea typeface="+mn-ea"/>
        <a:cs typeface="+mn-cs"/>
      </a:defRPr>
    </a:lvl8pPr>
    <a:lvl9pPr marL="11809293" algn="l" defTabSz="2952323" rtl="0" eaLnBrk="1" latinLnBrk="0" hangingPunct="1">
      <a:defRPr sz="5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537">
          <p15:clr>
            <a:srgbClr val="A4A3A4"/>
          </p15:clr>
        </p15:guide>
        <p15:guide id="2" pos="673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6577A"/>
    <a:srgbClr val="263A32"/>
    <a:srgbClr val="74B734"/>
    <a:srgbClr val="01A0A5"/>
    <a:srgbClr val="1A5B5B"/>
    <a:srgbClr val="D1D1A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3685" autoAdjust="0"/>
  </p:normalViewPr>
  <p:slideViewPr>
    <p:cSldViewPr>
      <p:cViewPr>
        <p:scale>
          <a:sx n="25" d="100"/>
          <a:sy n="25" d="100"/>
        </p:scale>
        <p:origin x="2141" y="14"/>
      </p:cViewPr>
      <p:guideLst>
        <p:guide orient="horz" pos="9537"/>
        <p:guide pos="673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04010" y="9406420"/>
            <a:ext cx="18178780" cy="6490569"/>
          </a:xfrm>
        </p:spPr>
        <p:txBody>
          <a:bodyPr/>
          <a:lstStyle/>
          <a:p>
            <a:r>
              <a:rPr lang="en-US"/>
              <a:t>Click to edit Master title style</a:t>
            </a:r>
          </a:p>
        </p:txBody>
      </p:sp>
      <p:sp>
        <p:nvSpPr>
          <p:cNvPr id="3" name="Subtitle 2"/>
          <p:cNvSpPr>
            <a:spLocks noGrp="1"/>
          </p:cNvSpPr>
          <p:nvPr>
            <p:ph type="subTitle" idx="1"/>
          </p:nvPr>
        </p:nvSpPr>
        <p:spPr>
          <a:xfrm>
            <a:off x="3208020" y="17158652"/>
            <a:ext cx="14970760" cy="7738216"/>
          </a:xfrm>
        </p:spPr>
        <p:txBody>
          <a:bodyPr/>
          <a:lstStyle>
            <a:lvl1pPr marL="0" indent="0" algn="ctr">
              <a:buNone/>
              <a:defRPr>
                <a:solidFill>
                  <a:schemeClr val="tx1">
                    <a:tint val="75000"/>
                  </a:schemeClr>
                </a:solidFill>
              </a:defRPr>
            </a:lvl1pPr>
            <a:lvl2pPr marL="1476162" indent="0" algn="ctr">
              <a:buNone/>
              <a:defRPr>
                <a:solidFill>
                  <a:schemeClr val="tx1">
                    <a:tint val="75000"/>
                  </a:schemeClr>
                </a:solidFill>
              </a:defRPr>
            </a:lvl2pPr>
            <a:lvl3pPr marL="2952323" indent="0" algn="ctr">
              <a:buNone/>
              <a:defRPr>
                <a:solidFill>
                  <a:schemeClr val="tx1">
                    <a:tint val="75000"/>
                  </a:schemeClr>
                </a:solidFill>
              </a:defRPr>
            </a:lvl3pPr>
            <a:lvl4pPr marL="4428485" indent="0" algn="ctr">
              <a:buNone/>
              <a:defRPr>
                <a:solidFill>
                  <a:schemeClr val="tx1">
                    <a:tint val="75000"/>
                  </a:schemeClr>
                </a:solidFill>
              </a:defRPr>
            </a:lvl4pPr>
            <a:lvl5pPr marL="5904647" indent="0" algn="ctr">
              <a:buNone/>
              <a:defRPr>
                <a:solidFill>
                  <a:schemeClr val="tx1">
                    <a:tint val="75000"/>
                  </a:schemeClr>
                </a:solidFill>
              </a:defRPr>
            </a:lvl5pPr>
            <a:lvl6pPr marL="7380808" indent="0" algn="ctr">
              <a:buNone/>
              <a:defRPr>
                <a:solidFill>
                  <a:schemeClr val="tx1">
                    <a:tint val="75000"/>
                  </a:schemeClr>
                </a:solidFill>
              </a:defRPr>
            </a:lvl6pPr>
            <a:lvl7pPr marL="8856970" indent="0" algn="ctr">
              <a:buNone/>
              <a:defRPr>
                <a:solidFill>
                  <a:schemeClr val="tx1">
                    <a:tint val="75000"/>
                  </a:schemeClr>
                </a:solidFill>
              </a:defRPr>
            </a:lvl7pPr>
            <a:lvl8pPr marL="10333131" indent="0" algn="ctr">
              <a:buNone/>
              <a:defRPr>
                <a:solidFill>
                  <a:schemeClr val="tx1">
                    <a:tint val="75000"/>
                  </a:schemeClr>
                </a:solidFill>
              </a:defRPr>
            </a:lvl8pPr>
            <a:lvl9pPr marL="11809293"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4DAFE1D-4F19-4092-BFE1-2C987A1AB5D4}" type="datetimeFigureOut">
              <a:rPr lang="en-US" smtClean="0"/>
              <a:t>10/17/2024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CF68B0-BEC5-4B9B-9AFC-57295D942F08}" type="slidenum">
              <a:rPr lang="en-US" smtClean="0"/>
              <a:t>‹#›</a:t>
            </a:fld>
            <a:endParaRPr lang="en-US"/>
          </a:p>
        </p:txBody>
      </p:sp>
    </p:spTree>
    <p:extLst>
      <p:ext uri="{BB962C8B-B14F-4D97-AF65-F5344CB8AC3E}">
        <p14:creationId xmlns:p14="http://schemas.microsoft.com/office/powerpoint/2010/main" val="16244644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4DAFE1D-4F19-4092-BFE1-2C987A1AB5D4}" type="datetimeFigureOut">
              <a:rPr lang="en-US" smtClean="0"/>
              <a:t>10/17/2024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CF68B0-BEC5-4B9B-9AFC-57295D942F08}" type="slidenum">
              <a:rPr lang="en-US" smtClean="0"/>
              <a:t>‹#›</a:t>
            </a:fld>
            <a:endParaRPr lang="en-US"/>
          </a:p>
        </p:txBody>
      </p:sp>
    </p:spTree>
    <p:extLst>
      <p:ext uri="{BB962C8B-B14F-4D97-AF65-F5344CB8AC3E}">
        <p14:creationId xmlns:p14="http://schemas.microsoft.com/office/powerpoint/2010/main" val="5127367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505430" y="1212605"/>
            <a:ext cx="4812030" cy="2583610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069340" y="1212605"/>
            <a:ext cx="14079643" cy="2583610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4DAFE1D-4F19-4092-BFE1-2C987A1AB5D4}" type="datetimeFigureOut">
              <a:rPr lang="en-US" smtClean="0"/>
              <a:t>10/17/2024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CF68B0-BEC5-4B9B-9AFC-57295D942F08}" type="slidenum">
              <a:rPr lang="en-US" smtClean="0"/>
              <a:t>‹#›</a:t>
            </a:fld>
            <a:endParaRPr lang="en-US"/>
          </a:p>
        </p:txBody>
      </p:sp>
    </p:spTree>
    <p:extLst>
      <p:ext uri="{BB962C8B-B14F-4D97-AF65-F5344CB8AC3E}">
        <p14:creationId xmlns:p14="http://schemas.microsoft.com/office/powerpoint/2010/main" val="1949875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4DAFE1D-4F19-4092-BFE1-2C987A1AB5D4}" type="datetimeFigureOut">
              <a:rPr lang="en-US" smtClean="0"/>
              <a:t>10/17/2024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CF68B0-BEC5-4B9B-9AFC-57295D942F08}" type="slidenum">
              <a:rPr lang="en-US" smtClean="0"/>
              <a:t>‹#›</a:t>
            </a:fld>
            <a:endParaRPr lang="en-US"/>
          </a:p>
        </p:txBody>
      </p:sp>
    </p:spTree>
    <p:extLst>
      <p:ext uri="{BB962C8B-B14F-4D97-AF65-F5344CB8AC3E}">
        <p14:creationId xmlns:p14="http://schemas.microsoft.com/office/powerpoint/2010/main" val="1919302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89410" y="19457690"/>
            <a:ext cx="18178780" cy="6013939"/>
          </a:xfrm>
        </p:spPr>
        <p:txBody>
          <a:bodyPr anchor="t"/>
          <a:lstStyle>
            <a:lvl1pPr algn="l">
              <a:defRPr sz="12900" b="1" cap="all"/>
            </a:lvl1pPr>
          </a:lstStyle>
          <a:p>
            <a:r>
              <a:rPr lang="en-US"/>
              <a:t>Click to edit Master title style</a:t>
            </a:r>
          </a:p>
        </p:txBody>
      </p:sp>
      <p:sp>
        <p:nvSpPr>
          <p:cNvPr id="3" name="Text Placeholder 2"/>
          <p:cNvSpPr>
            <a:spLocks noGrp="1"/>
          </p:cNvSpPr>
          <p:nvPr>
            <p:ph type="body" idx="1"/>
          </p:nvPr>
        </p:nvSpPr>
        <p:spPr>
          <a:xfrm>
            <a:off x="1689410" y="12833948"/>
            <a:ext cx="18178780" cy="6623742"/>
          </a:xfrm>
        </p:spPr>
        <p:txBody>
          <a:bodyPr anchor="b"/>
          <a:lstStyle>
            <a:lvl1pPr marL="0" indent="0">
              <a:buNone/>
              <a:defRPr sz="6500">
                <a:solidFill>
                  <a:schemeClr val="tx1">
                    <a:tint val="75000"/>
                  </a:schemeClr>
                </a:solidFill>
              </a:defRPr>
            </a:lvl1pPr>
            <a:lvl2pPr marL="1476162" indent="0">
              <a:buNone/>
              <a:defRPr sz="5800">
                <a:solidFill>
                  <a:schemeClr val="tx1">
                    <a:tint val="75000"/>
                  </a:schemeClr>
                </a:solidFill>
              </a:defRPr>
            </a:lvl2pPr>
            <a:lvl3pPr marL="2952323" indent="0">
              <a:buNone/>
              <a:defRPr sz="5200">
                <a:solidFill>
                  <a:schemeClr val="tx1">
                    <a:tint val="75000"/>
                  </a:schemeClr>
                </a:solidFill>
              </a:defRPr>
            </a:lvl3pPr>
            <a:lvl4pPr marL="4428485" indent="0">
              <a:buNone/>
              <a:defRPr sz="4500">
                <a:solidFill>
                  <a:schemeClr val="tx1">
                    <a:tint val="75000"/>
                  </a:schemeClr>
                </a:solidFill>
              </a:defRPr>
            </a:lvl4pPr>
            <a:lvl5pPr marL="5904647" indent="0">
              <a:buNone/>
              <a:defRPr sz="4500">
                <a:solidFill>
                  <a:schemeClr val="tx1">
                    <a:tint val="75000"/>
                  </a:schemeClr>
                </a:solidFill>
              </a:defRPr>
            </a:lvl5pPr>
            <a:lvl6pPr marL="7380808" indent="0">
              <a:buNone/>
              <a:defRPr sz="4500">
                <a:solidFill>
                  <a:schemeClr val="tx1">
                    <a:tint val="75000"/>
                  </a:schemeClr>
                </a:solidFill>
              </a:defRPr>
            </a:lvl6pPr>
            <a:lvl7pPr marL="8856970" indent="0">
              <a:buNone/>
              <a:defRPr sz="4500">
                <a:solidFill>
                  <a:schemeClr val="tx1">
                    <a:tint val="75000"/>
                  </a:schemeClr>
                </a:solidFill>
              </a:defRPr>
            </a:lvl7pPr>
            <a:lvl8pPr marL="10333131" indent="0">
              <a:buNone/>
              <a:defRPr sz="4500">
                <a:solidFill>
                  <a:schemeClr val="tx1">
                    <a:tint val="75000"/>
                  </a:schemeClr>
                </a:solidFill>
              </a:defRPr>
            </a:lvl8pPr>
            <a:lvl9pPr marL="11809293" indent="0">
              <a:buNone/>
              <a:defRPr sz="45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4DAFE1D-4F19-4092-BFE1-2C987A1AB5D4}" type="datetimeFigureOut">
              <a:rPr lang="en-US" smtClean="0"/>
              <a:t>10/17/2024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CF68B0-BEC5-4B9B-9AFC-57295D942F08}" type="slidenum">
              <a:rPr lang="en-US" smtClean="0"/>
              <a:t>‹#›</a:t>
            </a:fld>
            <a:endParaRPr lang="en-US"/>
          </a:p>
        </p:txBody>
      </p:sp>
    </p:spTree>
    <p:extLst>
      <p:ext uri="{BB962C8B-B14F-4D97-AF65-F5344CB8AC3E}">
        <p14:creationId xmlns:p14="http://schemas.microsoft.com/office/powerpoint/2010/main" val="36339796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069340" y="7065330"/>
            <a:ext cx="9445837" cy="19983384"/>
          </a:xfrm>
        </p:spPr>
        <p:txBody>
          <a:bodyPr/>
          <a:lstStyle>
            <a:lvl1pPr>
              <a:defRPr sz="9000"/>
            </a:lvl1pPr>
            <a:lvl2pPr>
              <a:defRPr sz="7700"/>
            </a:lvl2pPr>
            <a:lvl3pPr>
              <a:defRPr sz="6500"/>
            </a:lvl3pPr>
            <a:lvl4pPr>
              <a:defRPr sz="5800"/>
            </a:lvl4pPr>
            <a:lvl5pPr>
              <a:defRPr sz="5800"/>
            </a:lvl5pPr>
            <a:lvl6pPr>
              <a:defRPr sz="5800"/>
            </a:lvl6pPr>
            <a:lvl7pPr>
              <a:defRPr sz="5800"/>
            </a:lvl7pPr>
            <a:lvl8pPr>
              <a:defRPr sz="5800"/>
            </a:lvl8pPr>
            <a:lvl9pPr>
              <a:defRPr sz="5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0871623" y="7065330"/>
            <a:ext cx="9445837" cy="19983384"/>
          </a:xfrm>
        </p:spPr>
        <p:txBody>
          <a:bodyPr/>
          <a:lstStyle>
            <a:lvl1pPr>
              <a:defRPr sz="9000"/>
            </a:lvl1pPr>
            <a:lvl2pPr>
              <a:defRPr sz="7700"/>
            </a:lvl2pPr>
            <a:lvl3pPr>
              <a:defRPr sz="6500"/>
            </a:lvl3pPr>
            <a:lvl4pPr>
              <a:defRPr sz="5800"/>
            </a:lvl4pPr>
            <a:lvl5pPr>
              <a:defRPr sz="5800"/>
            </a:lvl5pPr>
            <a:lvl6pPr>
              <a:defRPr sz="5800"/>
            </a:lvl6pPr>
            <a:lvl7pPr>
              <a:defRPr sz="5800"/>
            </a:lvl7pPr>
            <a:lvl8pPr>
              <a:defRPr sz="5800"/>
            </a:lvl8pPr>
            <a:lvl9pPr>
              <a:defRPr sz="5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4DAFE1D-4F19-4092-BFE1-2C987A1AB5D4}" type="datetimeFigureOut">
              <a:rPr lang="en-US" smtClean="0"/>
              <a:t>10/17/2024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CF68B0-BEC5-4B9B-9AFC-57295D942F08}" type="slidenum">
              <a:rPr lang="en-US" smtClean="0"/>
              <a:t>‹#›</a:t>
            </a:fld>
            <a:endParaRPr lang="en-US"/>
          </a:p>
        </p:txBody>
      </p:sp>
    </p:spTree>
    <p:extLst>
      <p:ext uri="{BB962C8B-B14F-4D97-AF65-F5344CB8AC3E}">
        <p14:creationId xmlns:p14="http://schemas.microsoft.com/office/powerpoint/2010/main" val="6901192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069340" y="6777950"/>
            <a:ext cx="9449551" cy="2824727"/>
          </a:xfrm>
        </p:spPr>
        <p:txBody>
          <a:bodyPr anchor="b"/>
          <a:lstStyle>
            <a:lvl1pPr marL="0" indent="0">
              <a:buNone/>
              <a:defRPr sz="7700" b="1"/>
            </a:lvl1pPr>
            <a:lvl2pPr marL="1476162" indent="0">
              <a:buNone/>
              <a:defRPr sz="6500" b="1"/>
            </a:lvl2pPr>
            <a:lvl3pPr marL="2952323" indent="0">
              <a:buNone/>
              <a:defRPr sz="5800" b="1"/>
            </a:lvl3pPr>
            <a:lvl4pPr marL="4428485" indent="0">
              <a:buNone/>
              <a:defRPr sz="5200" b="1"/>
            </a:lvl4pPr>
            <a:lvl5pPr marL="5904647" indent="0">
              <a:buNone/>
              <a:defRPr sz="5200" b="1"/>
            </a:lvl5pPr>
            <a:lvl6pPr marL="7380808" indent="0">
              <a:buNone/>
              <a:defRPr sz="5200" b="1"/>
            </a:lvl6pPr>
            <a:lvl7pPr marL="8856970" indent="0">
              <a:buNone/>
              <a:defRPr sz="5200" b="1"/>
            </a:lvl7pPr>
            <a:lvl8pPr marL="10333131" indent="0">
              <a:buNone/>
              <a:defRPr sz="5200" b="1"/>
            </a:lvl8pPr>
            <a:lvl9pPr marL="11809293" indent="0">
              <a:buNone/>
              <a:defRPr sz="5200" b="1"/>
            </a:lvl9pPr>
          </a:lstStyle>
          <a:p>
            <a:pPr lvl="0"/>
            <a:r>
              <a:rPr lang="en-US"/>
              <a:t>Click to edit Master text styles</a:t>
            </a:r>
          </a:p>
        </p:txBody>
      </p:sp>
      <p:sp>
        <p:nvSpPr>
          <p:cNvPr id="4" name="Content Placeholder 3"/>
          <p:cNvSpPr>
            <a:spLocks noGrp="1"/>
          </p:cNvSpPr>
          <p:nvPr>
            <p:ph sz="half" idx="2"/>
          </p:nvPr>
        </p:nvSpPr>
        <p:spPr>
          <a:xfrm>
            <a:off x="1069340" y="9602677"/>
            <a:ext cx="9449551" cy="17446034"/>
          </a:xfrm>
        </p:spPr>
        <p:txBody>
          <a:bodyPr/>
          <a:lstStyle>
            <a:lvl1pPr>
              <a:defRPr sz="7700"/>
            </a:lvl1pPr>
            <a:lvl2pPr>
              <a:defRPr sz="6500"/>
            </a:lvl2pPr>
            <a:lvl3pPr>
              <a:defRPr sz="5800"/>
            </a:lvl3pPr>
            <a:lvl4pPr>
              <a:defRPr sz="5200"/>
            </a:lvl4pPr>
            <a:lvl5pPr>
              <a:defRPr sz="5200"/>
            </a:lvl5pPr>
            <a:lvl6pPr>
              <a:defRPr sz="5200"/>
            </a:lvl6pPr>
            <a:lvl7pPr>
              <a:defRPr sz="5200"/>
            </a:lvl7pPr>
            <a:lvl8pPr>
              <a:defRPr sz="5200"/>
            </a:lvl8pPr>
            <a:lvl9pPr>
              <a:defRPr sz="5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0864198" y="6777950"/>
            <a:ext cx="9453263" cy="2824727"/>
          </a:xfrm>
        </p:spPr>
        <p:txBody>
          <a:bodyPr anchor="b"/>
          <a:lstStyle>
            <a:lvl1pPr marL="0" indent="0">
              <a:buNone/>
              <a:defRPr sz="7700" b="1"/>
            </a:lvl1pPr>
            <a:lvl2pPr marL="1476162" indent="0">
              <a:buNone/>
              <a:defRPr sz="6500" b="1"/>
            </a:lvl2pPr>
            <a:lvl3pPr marL="2952323" indent="0">
              <a:buNone/>
              <a:defRPr sz="5800" b="1"/>
            </a:lvl3pPr>
            <a:lvl4pPr marL="4428485" indent="0">
              <a:buNone/>
              <a:defRPr sz="5200" b="1"/>
            </a:lvl4pPr>
            <a:lvl5pPr marL="5904647" indent="0">
              <a:buNone/>
              <a:defRPr sz="5200" b="1"/>
            </a:lvl5pPr>
            <a:lvl6pPr marL="7380808" indent="0">
              <a:buNone/>
              <a:defRPr sz="5200" b="1"/>
            </a:lvl6pPr>
            <a:lvl7pPr marL="8856970" indent="0">
              <a:buNone/>
              <a:defRPr sz="5200" b="1"/>
            </a:lvl7pPr>
            <a:lvl8pPr marL="10333131" indent="0">
              <a:buNone/>
              <a:defRPr sz="5200" b="1"/>
            </a:lvl8pPr>
            <a:lvl9pPr marL="11809293" indent="0">
              <a:buNone/>
              <a:defRPr sz="5200" b="1"/>
            </a:lvl9pPr>
          </a:lstStyle>
          <a:p>
            <a:pPr lvl="0"/>
            <a:r>
              <a:rPr lang="en-US"/>
              <a:t>Click to edit Master text styles</a:t>
            </a:r>
          </a:p>
        </p:txBody>
      </p:sp>
      <p:sp>
        <p:nvSpPr>
          <p:cNvPr id="6" name="Content Placeholder 5"/>
          <p:cNvSpPr>
            <a:spLocks noGrp="1"/>
          </p:cNvSpPr>
          <p:nvPr>
            <p:ph sz="quarter" idx="4"/>
          </p:nvPr>
        </p:nvSpPr>
        <p:spPr>
          <a:xfrm>
            <a:off x="10864198" y="9602677"/>
            <a:ext cx="9453263" cy="17446034"/>
          </a:xfrm>
        </p:spPr>
        <p:txBody>
          <a:bodyPr/>
          <a:lstStyle>
            <a:lvl1pPr>
              <a:defRPr sz="7700"/>
            </a:lvl1pPr>
            <a:lvl2pPr>
              <a:defRPr sz="6500"/>
            </a:lvl2pPr>
            <a:lvl3pPr>
              <a:defRPr sz="5800"/>
            </a:lvl3pPr>
            <a:lvl4pPr>
              <a:defRPr sz="5200"/>
            </a:lvl4pPr>
            <a:lvl5pPr>
              <a:defRPr sz="5200"/>
            </a:lvl5pPr>
            <a:lvl6pPr>
              <a:defRPr sz="5200"/>
            </a:lvl6pPr>
            <a:lvl7pPr>
              <a:defRPr sz="5200"/>
            </a:lvl7pPr>
            <a:lvl8pPr>
              <a:defRPr sz="5200"/>
            </a:lvl8pPr>
            <a:lvl9pPr>
              <a:defRPr sz="5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4DAFE1D-4F19-4092-BFE1-2C987A1AB5D4}" type="datetimeFigureOut">
              <a:rPr lang="en-US" smtClean="0"/>
              <a:t>10/17/2024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CF68B0-BEC5-4B9B-9AFC-57295D942F08}" type="slidenum">
              <a:rPr lang="en-US" smtClean="0"/>
              <a:t>‹#›</a:t>
            </a:fld>
            <a:endParaRPr lang="en-US"/>
          </a:p>
        </p:txBody>
      </p:sp>
    </p:spTree>
    <p:extLst>
      <p:ext uri="{BB962C8B-B14F-4D97-AF65-F5344CB8AC3E}">
        <p14:creationId xmlns:p14="http://schemas.microsoft.com/office/powerpoint/2010/main" val="37041835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4DAFE1D-4F19-4092-BFE1-2C987A1AB5D4}" type="datetimeFigureOut">
              <a:rPr lang="en-US" smtClean="0"/>
              <a:t>10/17/2024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CF68B0-BEC5-4B9B-9AFC-57295D942F08}" type="slidenum">
              <a:rPr lang="en-US" smtClean="0"/>
              <a:t>‹#›</a:t>
            </a:fld>
            <a:endParaRPr lang="en-US"/>
          </a:p>
        </p:txBody>
      </p:sp>
    </p:spTree>
    <p:extLst>
      <p:ext uri="{BB962C8B-B14F-4D97-AF65-F5344CB8AC3E}">
        <p14:creationId xmlns:p14="http://schemas.microsoft.com/office/powerpoint/2010/main" val="1074411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DAFE1D-4F19-4092-BFE1-2C987A1AB5D4}" type="datetimeFigureOut">
              <a:rPr lang="en-US" smtClean="0"/>
              <a:t>10/17/2024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2CF68B0-BEC5-4B9B-9AFC-57295D942F08}" type="slidenum">
              <a:rPr lang="en-US" smtClean="0"/>
              <a:t>‹#›</a:t>
            </a:fld>
            <a:endParaRPr lang="en-US"/>
          </a:p>
        </p:txBody>
      </p:sp>
    </p:spTree>
    <p:extLst>
      <p:ext uri="{BB962C8B-B14F-4D97-AF65-F5344CB8AC3E}">
        <p14:creationId xmlns:p14="http://schemas.microsoft.com/office/powerpoint/2010/main" val="1692504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69341" y="1205591"/>
            <a:ext cx="7036110" cy="5130774"/>
          </a:xfrm>
        </p:spPr>
        <p:txBody>
          <a:bodyPr anchor="b"/>
          <a:lstStyle>
            <a:lvl1pPr algn="l">
              <a:defRPr sz="6500" b="1"/>
            </a:lvl1pPr>
          </a:lstStyle>
          <a:p>
            <a:r>
              <a:rPr lang="en-US"/>
              <a:t>Click to edit Master title style</a:t>
            </a:r>
          </a:p>
        </p:txBody>
      </p:sp>
      <p:sp>
        <p:nvSpPr>
          <p:cNvPr id="3" name="Content Placeholder 2"/>
          <p:cNvSpPr>
            <a:spLocks noGrp="1"/>
          </p:cNvSpPr>
          <p:nvPr>
            <p:ph idx="1"/>
          </p:nvPr>
        </p:nvSpPr>
        <p:spPr>
          <a:xfrm>
            <a:off x="8361645" y="1205594"/>
            <a:ext cx="11955815" cy="25843120"/>
          </a:xfrm>
        </p:spPr>
        <p:txBody>
          <a:bodyPr/>
          <a:lstStyle>
            <a:lvl1pPr>
              <a:defRPr sz="10300"/>
            </a:lvl1pPr>
            <a:lvl2pPr>
              <a:defRPr sz="9000"/>
            </a:lvl2pPr>
            <a:lvl3pPr>
              <a:defRPr sz="7700"/>
            </a:lvl3pPr>
            <a:lvl4pPr>
              <a:defRPr sz="6500"/>
            </a:lvl4pPr>
            <a:lvl5pPr>
              <a:defRPr sz="6500"/>
            </a:lvl5pPr>
            <a:lvl6pPr>
              <a:defRPr sz="6500"/>
            </a:lvl6pPr>
            <a:lvl7pPr>
              <a:defRPr sz="6500"/>
            </a:lvl7pPr>
            <a:lvl8pPr>
              <a:defRPr sz="6500"/>
            </a:lvl8pPr>
            <a:lvl9pPr>
              <a:defRPr sz="6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069341" y="6336367"/>
            <a:ext cx="7036110" cy="20712346"/>
          </a:xfrm>
        </p:spPr>
        <p:txBody>
          <a:bodyPr/>
          <a:lstStyle>
            <a:lvl1pPr marL="0" indent="0">
              <a:buNone/>
              <a:defRPr sz="4500"/>
            </a:lvl1pPr>
            <a:lvl2pPr marL="1476162" indent="0">
              <a:buNone/>
              <a:defRPr sz="3900"/>
            </a:lvl2pPr>
            <a:lvl3pPr marL="2952323" indent="0">
              <a:buNone/>
              <a:defRPr sz="3200"/>
            </a:lvl3pPr>
            <a:lvl4pPr marL="4428485" indent="0">
              <a:buNone/>
              <a:defRPr sz="2900"/>
            </a:lvl4pPr>
            <a:lvl5pPr marL="5904647" indent="0">
              <a:buNone/>
              <a:defRPr sz="2900"/>
            </a:lvl5pPr>
            <a:lvl6pPr marL="7380808" indent="0">
              <a:buNone/>
              <a:defRPr sz="2900"/>
            </a:lvl6pPr>
            <a:lvl7pPr marL="8856970" indent="0">
              <a:buNone/>
              <a:defRPr sz="2900"/>
            </a:lvl7pPr>
            <a:lvl8pPr marL="10333131" indent="0">
              <a:buNone/>
              <a:defRPr sz="2900"/>
            </a:lvl8pPr>
            <a:lvl9pPr marL="11809293" indent="0">
              <a:buNone/>
              <a:defRPr sz="2900"/>
            </a:lvl9pPr>
          </a:lstStyle>
          <a:p>
            <a:pPr lvl="0"/>
            <a:r>
              <a:rPr lang="en-US"/>
              <a:t>Click to edit Master text styles</a:t>
            </a:r>
          </a:p>
        </p:txBody>
      </p:sp>
      <p:sp>
        <p:nvSpPr>
          <p:cNvPr id="5" name="Date Placeholder 4"/>
          <p:cNvSpPr>
            <a:spLocks noGrp="1"/>
          </p:cNvSpPr>
          <p:nvPr>
            <p:ph type="dt" sz="half" idx="10"/>
          </p:nvPr>
        </p:nvSpPr>
        <p:spPr/>
        <p:txBody>
          <a:bodyPr/>
          <a:lstStyle/>
          <a:p>
            <a:fld id="{B4DAFE1D-4F19-4092-BFE1-2C987A1AB5D4}" type="datetimeFigureOut">
              <a:rPr lang="en-US" smtClean="0"/>
              <a:t>10/17/2024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CF68B0-BEC5-4B9B-9AFC-57295D942F08}" type="slidenum">
              <a:rPr lang="en-US" smtClean="0"/>
              <a:t>‹#›</a:t>
            </a:fld>
            <a:endParaRPr lang="en-US"/>
          </a:p>
        </p:txBody>
      </p:sp>
    </p:spTree>
    <p:extLst>
      <p:ext uri="{BB962C8B-B14F-4D97-AF65-F5344CB8AC3E}">
        <p14:creationId xmlns:p14="http://schemas.microsoft.com/office/powerpoint/2010/main" val="34227810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191962" y="21195982"/>
            <a:ext cx="12832080" cy="2502306"/>
          </a:xfrm>
        </p:spPr>
        <p:txBody>
          <a:bodyPr anchor="b"/>
          <a:lstStyle>
            <a:lvl1pPr algn="l">
              <a:defRPr sz="6500" b="1"/>
            </a:lvl1pPr>
          </a:lstStyle>
          <a:p>
            <a:r>
              <a:rPr lang="en-US"/>
              <a:t>Click to edit Master title style</a:t>
            </a:r>
          </a:p>
        </p:txBody>
      </p:sp>
      <p:sp>
        <p:nvSpPr>
          <p:cNvPr id="3" name="Picture Placeholder 2"/>
          <p:cNvSpPr>
            <a:spLocks noGrp="1"/>
          </p:cNvSpPr>
          <p:nvPr>
            <p:ph type="pic" idx="1"/>
          </p:nvPr>
        </p:nvSpPr>
        <p:spPr>
          <a:xfrm>
            <a:off x="4191962" y="2705572"/>
            <a:ext cx="12832080" cy="18167985"/>
          </a:xfrm>
        </p:spPr>
        <p:txBody>
          <a:bodyPr/>
          <a:lstStyle>
            <a:lvl1pPr marL="0" indent="0">
              <a:buNone/>
              <a:defRPr sz="10300"/>
            </a:lvl1pPr>
            <a:lvl2pPr marL="1476162" indent="0">
              <a:buNone/>
              <a:defRPr sz="9000"/>
            </a:lvl2pPr>
            <a:lvl3pPr marL="2952323" indent="0">
              <a:buNone/>
              <a:defRPr sz="7700"/>
            </a:lvl3pPr>
            <a:lvl4pPr marL="4428485" indent="0">
              <a:buNone/>
              <a:defRPr sz="6500"/>
            </a:lvl4pPr>
            <a:lvl5pPr marL="5904647" indent="0">
              <a:buNone/>
              <a:defRPr sz="6500"/>
            </a:lvl5pPr>
            <a:lvl6pPr marL="7380808" indent="0">
              <a:buNone/>
              <a:defRPr sz="6500"/>
            </a:lvl6pPr>
            <a:lvl7pPr marL="8856970" indent="0">
              <a:buNone/>
              <a:defRPr sz="6500"/>
            </a:lvl7pPr>
            <a:lvl8pPr marL="10333131" indent="0">
              <a:buNone/>
              <a:defRPr sz="6500"/>
            </a:lvl8pPr>
            <a:lvl9pPr marL="11809293" indent="0">
              <a:buNone/>
              <a:defRPr sz="6500"/>
            </a:lvl9pPr>
          </a:lstStyle>
          <a:p>
            <a:endParaRPr lang="en-US"/>
          </a:p>
        </p:txBody>
      </p:sp>
      <p:sp>
        <p:nvSpPr>
          <p:cNvPr id="4" name="Text Placeholder 3"/>
          <p:cNvSpPr>
            <a:spLocks noGrp="1"/>
          </p:cNvSpPr>
          <p:nvPr>
            <p:ph type="body" sz="half" idx="2"/>
          </p:nvPr>
        </p:nvSpPr>
        <p:spPr>
          <a:xfrm>
            <a:off x="4191962" y="23698288"/>
            <a:ext cx="12832080" cy="3553689"/>
          </a:xfrm>
        </p:spPr>
        <p:txBody>
          <a:bodyPr/>
          <a:lstStyle>
            <a:lvl1pPr marL="0" indent="0">
              <a:buNone/>
              <a:defRPr sz="4500"/>
            </a:lvl1pPr>
            <a:lvl2pPr marL="1476162" indent="0">
              <a:buNone/>
              <a:defRPr sz="3900"/>
            </a:lvl2pPr>
            <a:lvl3pPr marL="2952323" indent="0">
              <a:buNone/>
              <a:defRPr sz="3200"/>
            </a:lvl3pPr>
            <a:lvl4pPr marL="4428485" indent="0">
              <a:buNone/>
              <a:defRPr sz="2900"/>
            </a:lvl4pPr>
            <a:lvl5pPr marL="5904647" indent="0">
              <a:buNone/>
              <a:defRPr sz="2900"/>
            </a:lvl5pPr>
            <a:lvl6pPr marL="7380808" indent="0">
              <a:buNone/>
              <a:defRPr sz="2900"/>
            </a:lvl6pPr>
            <a:lvl7pPr marL="8856970" indent="0">
              <a:buNone/>
              <a:defRPr sz="2900"/>
            </a:lvl7pPr>
            <a:lvl8pPr marL="10333131" indent="0">
              <a:buNone/>
              <a:defRPr sz="2900"/>
            </a:lvl8pPr>
            <a:lvl9pPr marL="11809293" indent="0">
              <a:buNone/>
              <a:defRPr sz="2900"/>
            </a:lvl9pPr>
          </a:lstStyle>
          <a:p>
            <a:pPr lvl="0"/>
            <a:r>
              <a:rPr lang="en-US"/>
              <a:t>Click to edit Master text styles</a:t>
            </a:r>
          </a:p>
        </p:txBody>
      </p:sp>
      <p:sp>
        <p:nvSpPr>
          <p:cNvPr id="5" name="Date Placeholder 4"/>
          <p:cNvSpPr>
            <a:spLocks noGrp="1"/>
          </p:cNvSpPr>
          <p:nvPr>
            <p:ph type="dt" sz="half" idx="10"/>
          </p:nvPr>
        </p:nvSpPr>
        <p:spPr/>
        <p:txBody>
          <a:bodyPr/>
          <a:lstStyle/>
          <a:p>
            <a:fld id="{B4DAFE1D-4F19-4092-BFE1-2C987A1AB5D4}" type="datetimeFigureOut">
              <a:rPr lang="en-US" smtClean="0"/>
              <a:t>10/17/2024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CF68B0-BEC5-4B9B-9AFC-57295D942F08}" type="slidenum">
              <a:rPr lang="en-US" smtClean="0"/>
              <a:t>‹#›</a:t>
            </a:fld>
            <a:endParaRPr lang="en-US"/>
          </a:p>
        </p:txBody>
      </p:sp>
    </p:spTree>
    <p:extLst>
      <p:ext uri="{BB962C8B-B14F-4D97-AF65-F5344CB8AC3E}">
        <p14:creationId xmlns:p14="http://schemas.microsoft.com/office/powerpoint/2010/main" val="9922487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340" y="1212603"/>
            <a:ext cx="19248120" cy="5046663"/>
          </a:xfrm>
          <a:prstGeom prst="rect">
            <a:avLst/>
          </a:prstGeom>
        </p:spPr>
        <p:txBody>
          <a:bodyPr vert="horz" lIns="295232" tIns="147616" rIns="295232" bIns="147616" rtlCol="0" anchor="ctr">
            <a:normAutofit/>
          </a:bodyPr>
          <a:lstStyle/>
          <a:p>
            <a:r>
              <a:rPr lang="en-US"/>
              <a:t>Click to edit Master title style</a:t>
            </a:r>
          </a:p>
        </p:txBody>
      </p:sp>
      <p:sp>
        <p:nvSpPr>
          <p:cNvPr id="3" name="Text Placeholder 2"/>
          <p:cNvSpPr>
            <a:spLocks noGrp="1"/>
          </p:cNvSpPr>
          <p:nvPr>
            <p:ph type="body" idx="1"/>
          </p:nvPr>
        </p:nvSpPr>
        <p:spPr>
          <a:xfrm>
            <a:off x="1069340" y="7065330"/>
            <a:ext cx="19248120" cy="19983384"/>
          </a:xfrm>
          <a:prstGeom prst="rect">
            <a:avLst/>
          </a:prstGeom>
        </p:spPr>
        <p:txBody>
          <a:bodyPr vert="horz" lIns="295232" tIns="147616" rIns="295232" bIns="14761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069340" y="28065053"/>
            <a:ext cx="4990253" cy="1612128"/>
          </a:xfrm>
          <a:prstGeom prst="rect">
            <a:avLst/>
          </a:prstGeom>
        </p:spPr>
        <p:txBody>
          <a:bodyPr vert="horz" lIns="295232" tIns="147616" rIns="295232" bIns="147616" rtlCol="0" anchor="ctr"/>
          <a:lstStyle>
            <a:lvl1pPr algn="l">
              <a:defRPr sz="3900">
                <a:solidFill>
                  <a:schemeClr val="tx1">
                    <a:tint val="75000"/>
                  </a:schemeClr>
                </a:solidFill>
              </a:defRPr>
            </a:lvl1pPr>
          </a:lstStyle>
          <a:p>
            <a:fld id="{B4DAFE1D-4F19-4092-BFE1-2C987A1AB5D4}" type="datetimeFigureOut">
              <a:rPr lang="en-US" smtClean="0"/>
              <a:t>10/17/2024</a:t>
            </a:fld>
            <a:endParaRPr lang="en-US"/>
          </a:p>
        </p:txBody>
      </p:sp>
      <p:sp>
        <p:nvSpPr>
          <p:cNvPr id="5" name="Footer Placeholder 4"/>
          <p:cNvSpPr>
            <a:spLocks noGrp="1"/>
          </p:cNvSpPr>
          <p:nvPr>
            <p:ph type="ftr" sz="quarter" idx="3"/>
          </p:nvPr>
        </p:nvSpPr>
        <p:spPr>
          <a:xfrm>
            <a:off x="7307157" y="28065053"/>
            <a:ext cx="6772487" cy="1612128"/>
          </a:xfrm>
          <a:prstGeom prst="rect">
            <a:avLst/>
          </a:prstGeom>
        </p:spPr>
        <p:txBody>
          <a:bodyPr vert="horz" lIns="295232" tIns="147616" rIns="295232" bIns="147616" rtlCol="0" anchor="ctr"/>
          <a:lstStyle>
            <a:lvl1pPr algn="ctr">
              <a:defRPr sz="3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5327207" y="28065053"/>
            <a:ext cx="4990253" cy="1612128"/>
          </a:xfrm>
          <a:prstGeom prst="rect">
            <a:avLst/>
          </a:prstGeom>
        </p:spPr>
        <p:txBody>
          <a:bodyPr vert="horz" lIns="295232" tIns="147616" rIns="295232" bIns="147616" rtlCol="0" anchor="ctr"/>
          <a:lstStyle>
            <a:lvl1pPr algn="r">
              <a:defRPr sz="3900">
                <a:solidFill>
                  <a:schemeClr val="tx1">
                    <a:tint val="75000"/>
                  </a:schemeClr>
                </a:solidFill>
              </a:defRPr>
            </a:lvl1pPr>
          </a:lstStyle>
          <a:p>
            <a:fld id="{42CF68B0-BEC5-4B9B-9AFC-57295D942F08}" type="slidenum">
              <a:rPr lang="en-US" smtClean="0"/>
              <a:t>‹#›</a:t>
            </a:fld>
            <a:endParaRPr lang="en-US"/>
          </a:p>
        </p:txBody>
      </p:sp>
    </p:spTree>
    <p:extLst>
      <p:ext uri="{BB962C8B-B14F-4D97-AF65-F5344CB8AC3E}">
        <p14:creationId xmlns:p14="http://schemas.microsoft.com/office/powerpoint/2010/main" val="6276486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952323" rtl="0" eaLnBrk="1" latinLnBrk="0" hangingPunct="1">
        <a:spcBef>
          <a:spcPct val="0"/>
        </a:spcBef>
        <a:buNone/>
        <a:defRPr sz="14200" kern="1200">
          <a:solidFill>
            <a:schemeClr val="tx1"/>
          </a:solidFill>
          <a:latin typeface="+mj-lt"/>
          <a:ea typeface="+mj-ea"/>
          <a:cs typeface="+mj-cs"/>
        </a:defRPr>
      </a:lvl1pPr>
    </p:titleStyle>
    <p:bodyStyle>
      <a:lvl1pPr marL="1107121" indent="-1107121" algn="l" defTabSz="2952323" rtl="0" eaLnBrk="1" latinLnBrk="0" hangingPunct="1">
        <a:spcBef>
          <a:spcPct val="20000"/>
        </a:spcBef>
        <a:buFont typeface="Arial" pitchFamily="34" charset="0"/>
        <a:buChar char="•"/>
        <a:defRPr sz="10300" kern="1200">
          <a:solidFill>
            <a:schemeClr val="tx1"/>
          </a:solidFill>
          <a:latin typeface="+mn-lt"/>
          <a:ea typeface="+mn-ea"/>
          <a:cs typeface="+mn-cs"/>
        </a:defRPr>
      </a:lvl1pPr>
      <a:lvl2pPr marL="2398763" indent="-922601" algn="l" defTabSz="2952323" rtl="0" eaLnBrk="1" latinLnBrk="0" hangingPunct="1">
        <a:spcBef>
          <a:spcPct val="20000"/>
        </a:spcBef>
        <a:buFont typeface="Arial" pitchFamily="34" charset="0"/>
        <a:buChar char="–"/>
        <a:defRPr sz="9000" kern="1200">
          <a:solidFill>
            <a:schemeClr val="tx1"/>
          </a:solidFill>
          <a:latin typeface="+mn-lt"/>
          <a:ea typeface="+mn-ea"/>
          <a:cs typeface="+mn-cs"/>
        </a:defRPr>
      </a:lvl2pPr>
      <a:lvl3pPr marL="3690404" indent="-738081" algn="l" defTabSz="2952323" rtl="0" eaLnBrk="1" latinLnBrk="0" hangingPunct="1">
        <a:spcBef>
          <a:spcPct val="20000"/>
        </a:spcBef>
        <a:buFont typeface="Arial" pitchFamily="34" charset="0"/>
        <a:buChar char="•"/>
        <a:defRPr sz="7700" kern="1200">
          <a:solidFill>
            <a:schemeClr val="tx1"/>
          </a:solidFill>
          <a:latin typeface="+mn-lt"/>
          <a:ea typeface="+mn-ea"/>
          <a:cs typeface="+mn-cs"/>
        </a:defRPr>
      </a:lvl3pPr>
      <a:lvl4pPr marL="5166566" indent="-738081" algn="l" defTabSz="2952323" rtl="0" eaLnBrk="1" latinLnBrk="0" hangingPunct="1">
        <a:spcBef>
          <a:spcPct val="20000"/>
        </a:spcBef>
        <a:buFont typeface="Arial" pitchFamily="34" charset="0"/>
        <a:buChar char="–"/>
        <a:defRPr sz="6500" kern="1200">
          <a:solidFill>
            <a:schemeClr val="tx1"/>
          </a:solidFill>
          <a:latin typeface="+mn-lt"/>
          <a:ea typeface="+mn-ea"/>
          <a:cs typeface="+mn-cs"/>
        </a:defRPr>
      </a:lvl4pPr>
      <a:lvl5pPr marL="6642727" indent="-738081" algn="l" defTabSz="2952323" rtl="0" eaLnBrk="1" latinLnBrk="0" hangingPunct="1">
        <a:spcBef>
          <a:spcPct val="20000"/>
        </a:spcBef>
        <a:buFont typeface="Arial" pitchFamily="34" charset="0"/>
        <a:buChar char="»"/>
        <a:defRPr sz="6500" kern="1200">
          <a:solidFill>
            <a:schemeClr val="tx1"/>
          </a:solidFill>
          <a:latin typeface="+mn-lt"/>
          <a:ea typeface="+mn-ea"/>
          <a:cs typeface="+mn-cs"/>
        </a:defRPr>
      </a:lvl5pPr>
      <a:lvl6pPr marL="8118889" indent="-738081" algn="l" defTabSz="2952323" rtl="0" eaLnBrk="1" latinLnBrk="0" hangingPunct="1">
        <a:spcBef>
          <a:spcPct val="20000"/>
        </a:spcBef>
        <a:buFont typeface="Arial" pitchFamily="34" charset="0"/>
        <a:buChar char="•"/>
        <a:defRPr sz="6500" kern="1200">
          <a:solidFill>
            <a:schemeClr val="tx1"/>
          </a:solidFill>
          <a:latin typeface="+mn-lt"/>
          <a:ea typeface="+mn-ea"/>
          <a:cs typeface="+mn-cs"/>
        </a:defRPr>
      </a:lvl6pPr>
      <a:lvl7pPr marL="9595051" indent="-738081" algn="l" defTabSz="2952323" rtl="0" eaLnBrk="1" latinLnBrk="0" hangingPunct="1">
        <a:spcBef>
          <a:spcPct val="20000"/>
        </a:spcBef>
        <a:buFont typeface="Arial" pitchFamily="34" charset="0"/>
        <a:buChar char="•"/>
        <a:defRPr sz="6500" kern="1200">
          <a:solidFill>
            <a:schemeClr val="tx1"/>
          </a:solidFill>
          <a:latin typeface="+mn-lt"/>
          <a:ea typeface="+mn-ea"/>
          <a:cs typeface="+mn-cs"/>
        </a:defRPr>
      </a:lvl7pPr>
      <a:lvl8pPr marL="11071212" indent="-738081" algn="l" defTabSz="2952323" rtl="0" eaLnBrk="1" latinLnBrk="0" hangingPunct="1">
        <a:spcBef>
          <a:spcPct val="20000"/>
        </a:spcBef>
        <a:buFont typeface="Arial" pitchFamily="34" charset="0"/>
        <a:buChar char="•"/>
        <a:defRPr sz="6500" kern="1200">
          <a:solidFill>
            <a:schemeClr val="tx1"/>
          </a:solidFill>
          <a:latin typeface="+mn-lt"/>
          <a:ea typeface="+mn-ea"/>
          <a:cs typeface="+mn-cs"/>
        </a:defRPr>
      </a:lvl8pPr>
      <a:lvl9pPr marL="12547374" indent="-738081" algn="l" defTabSz="2952323" rtl="0" eaLnBrk="1" latinLnBrk="0" hangingPunct="1">
        <a:spcBef>
          <a:spcPct val="20000"/>
        </a:spcBef>
        <a:buFont typeface="Arial" pitchFamily="34" charset="0"/>
        <a:buChar char="•"/>
        <a:defRPr sz="6500" kern="1200">
          <a:solidFill>
            <a:schemeClr val="tx1"/>
          </a:solidFill>
          <a:latin typeface="+mn-lt"/>
          <a:ea typeface="+mn-ea"/>
          <a:cs typeface="+mn-cs"/>
        </a:defRPr>
      </a:lvl9pPr>
    </p:bodyStyle>
    <p:otherStyle>
      <a:defPPr>
        <a:defRPr lang="en-US"/>
      </a:defPPr>
      <a:lvl1pPr marL="0" algn="l" defTabSz="2952323" rtl="0" eaLnBrk="1" latinLnBrk="0" hangingPunct="1">
        <a:defRPr sz="5800" kern="1200">
          <a:solidFill>
            <a:schemeClr val="tx1"/>
          </a:solidFill>
          <a:latin typeface="+mn-lt"/>
          <a:ea typeface="+mn-ea"/>
          <a:cs typeface="+mn-cs"/>
        </a:defRPr>
      </a:lvl1pPr>
      <a:lvl2pPr marL="1476162" algn="l" defTabSz="2952323" rtl="0" eaLnBrk="1" latinLnBrk="0" hangingPunct="1">
        <a:defRPr sz="5800" kern="1200">
          <a:solidFill>
            <a:schemeClr val="tx1"/>
          </a:solidFill>
          <a:latin typeface="+mn-lt"/>
          <a:ea typeface="+mn-ea"/>
          <a:cs typeface="+mn-cs"/>
        </a:defRPr>
      </a:lvl2pPr>
      <a:lvl3pPr marL="2952323" algn="l" defTabSz="2952323" rtl="0" eaLnBrk="1" latinLnBrk="0" hangingPunct="1">
        <a:defRPr sz="5800" kern="1200">
          <a:solidFill>
            <a:schemeClr val="tx1"/>
          </a:solidFill>
          <a:latin typeface="+mn-lt"/>
          <a:ea typeface="+mn-ea"/>
          <a:cs typeface="+mn-cs"/>
        </a:defRPr>
      </a:lvl3pPr>
      <a:lvl4pPr marL="4428485" algn="l" defTabSz="2952323" rtl="0" eaLnBrk="1" latinLnBrk="0" hangingPunct="1">
        <a:defRPr sz="5800" kern="1200">
          <a:solidFill>
            <a:schemeClr val="tx1"/>
          </a:solidFill>
          <a:latin typeface="+mn-lt"/>
          <a:ea typeface="+mn-ea"/>
          <a:cs typeface="+mn-cs"/>
        </a:defRPr>
      </a:lvl4pPr>
      <a:lvl5pPr marL="5904647" algn="l" defTabSz="2952323" rtl="0" eaLnBrk="1" latinLnBrk="0" hangingPunct="1">
        <a:defRPr sz="5800" kern="1200">
          <a:solidFill>
            <a:schemeClr val="tx1"/>
          </a:solidFill>
          <a:latin typeface="+mn-lt"/>
          <a:ea typeface="+mn-ea"/>
          <a:cs typeface="+mn-cs"/>
        </a:defRPr>
      </a:lvl5pPr>
      <a:lvl6pPr marL="7380808" algn="l" defTabSz="2952323" rtl="0" eaLnBrk="1" latinLnBrk="0" hangingPunct="1">
        <a:defRPr sz="5800" kern="1200">
          <a:solidFill>
            <a:schemeClr val="tx1"/>
          </a:solidFill>
          <a:latin typeface="+mn-lt"/>
          <a:ea typeface="+mn-ea"/>
          <a:cs typeface="+mn-cs"/>
        </a:defRPr>
      </a:lvl6pPr>
      <a:lvl7pPr marL="8856970" algn="l" defTabSz="2952323" rtl="0" eaLnBrk="1" latinLnBrk="0" hangingPunct="1">
        <a:defRPr sz="5800" kern="1200">
          <a:solidFill>
            <a:schemeClr val="tx1"/>
          </a:solidFill>
          <a:latin typeface="+mn-lt"/>
          <a:ea typeface="+mn-ea"/>
          <a:cs typeface="+mn-cs"/>
        </a:defRPr>
      </a:lvl7pPr>
      <a:lvl8pPr marL="10333131" algn="l" defTabSz="2952323" rtl="0" eaLnBrk="1" latinLnBrk="0" hangingPunct="1">
        <a:defRPr sz="5800" kern="1200">
          <a:solidFill>
            <a:schemeClr val="tx1"/>
          </a:solidFill>
          <a:latin typeface="+mn-lt"/>
          <a:ea typeface="+mn-ea"/>
          <a:cs typeface="+mn-cs"/>
        </a:defRPr>
      </a:lvl8pPr>
      <a:lvl9pPr marL="11809293" algn="l" defTabSz="2952323" rtl="0" eaLnBrk="1" latinLnBrk="0" hangingPunct="1">
        <a:defRPr sz="5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29688" y="3075742"/>
            <a:ext cx="19986440" cy="830997"/>
          </a:xfrm>
          <a:prstGeom prst="rect">
            <a:avLst/>
          </a:prstGeom>
          <a:noFill/>
        </p:spPr>
        <p:txBody>
          <a:bodyPr wrap="square" rtlCol="0">
            <a:spAutoFit/>
          </a:bodyPr>
          <a:lstStyle/>
          <a:p>
            <a:pPr algn="ctr"/>
            <a:r>
              <a:rPr lang="en-US" sz="4800" b="1" dirty="0">
                <a:solidFill>
                  <a:srgbClr val="26577A"/>
                </a:solidFill>
              </a:rPr>
              <a:t>TITLE OF </a:t>
            </a:r>
            <a:r>
              <a:rPr lang="tr-TR" sz="4800" b="1" dirty="0">
                <a:solidFill>
                  <a:srgbClr val="26577A"/>
                </a:solidFill>
              </a:rPr>
              <a:t>POSTER</a:t>
            </a:r>
            <a:endParaRPr lang="en-US" sz="4800" b="1" dirty="0">
              <a:solidFill>
                <a:srgbClr val="26577A"/>
              </a:solidFill>
            </a:endParaRPr>
          </a:p>
        </p:txBody>
      </p:sp>
      <p:sp>
        <p:nvSpPr>
          <p:cNvPr id="5" name="TextBox 4"/>
          <p:cNvSpPr txBox="1"/>
          <p:nvPr/>
        </p:nvSpPr>
        <p:spPr>
          <a:xfrm>
            <a:off x="1014508" y="3906739"/>
            <a:ext cx="20016800" cy="1077218"/>
          </a:xfrm>
          <a:prstGeom prst="rect">
            <a:avLst/>
          </a:prstGeom>
          <a:noFill/>
        </p:spPr>
        <p:txBody>
          <a:bodyPr wrap="square" rtlCol="0">
            <a:spAutoFit/>
          </a:bodyPr>
          <a:lstStyle/>
          <a:p>
            <a:pPr algn="ctr"/>
            <a:r>
              <a:rPr lang="tr-TR" sz="3200" dirty="0"/>
              <a:t>Author(s) </a:t>
            </a:r>
            <a:r>
              <a:rPr lang="en-US" sz="3200" dirty="0"/>
              <a:t>Name</a:t>
            </a:r>
            <a:r>
              <a:rPr lang="tr-TR" sz="3200" dirty="0"/>
              <a:t>(s) SURNAME(s)</a:t>
            </a:r>
            <a:endParaRPr lang="en-US" sz="3200" dirty="0"/>
          </a:p>
          <a:p>
            <a:pPr algn="ctr"/>
            <a:r>
              <a:rPr lang="tr-TR" sz="3200" dirty="0"/>
              <a:t>Address</a:t>
            </a:r>
            <a:endParaRPr lang="en-US" sz="3200" dirty="0"/>
          </a:p>
        </p:txBody>
      </p:sp>
      <p:sp>
        <p:nvSpPr>
          <p:cNvPr id="7" name="TextBox 6"/>
          <p:cNvSpPr txBox="1"/>
          <p:nvPr/>
        </p:nvSpPr>
        <p:spPr>
          <a:xfrm>
            <a:off x="695007" y="28207117"/>
            <a:ext cx="19981824" cy="1446550"/>
          </a:xfrm>
          <a:prstGeom prst="rect">
            <a:avLst/>
          </a:prstGeom>
          <a:solidFill>
            <a:srgbClr val="26577A">
              <a:alpha val="40000"/>
            </a:srgbClr>
          </a:solidFill>
          <a:ln>
            <a:solidFill>
              <a:srgbClr val="74B734"/>
            </a:solidFill>
          </a:ln>
        </p:spPr>
        <p:txBody>
          <a:bodyPr wrap="square" rtlCol="0">
            <a:spAutoFit/>
          </a:bodyPr>
          <a:lstStyle/>
          <a:p>
            <a:r>
              <a:rPr lang="en-US" sz="4000" b="1" dirty="0">
                <a:solidFill>
                  <a:srgbClr val="26577A"/>
                </a:solidFill>
              </a:rPr>
              <a:t>Acknowledgements</a:t>
            </a:r>
          </a:p>
          <a:p>
            <a:pPr algn="just"/>
            <a:r>
              <a:rPr lang="en-US" sz="2400" dirty="0"/>
              <a:t>your text here  your text here   your text here  your text here  your text here your text here your text here your text here your text here your text here  your text here your text here your text here your text here your text here your text here your text here</a:t>
            </a:r>
            <a:endParaRPr lang="en-US" dirty="0"/>
          </a:p>
        </p:txBody>
      </p:sp>
      <p:sp>
        <p:nvSpPr>
          <p:cNvPr id="8" name="TextBox 7"/>
          <p:cNvSpPr txBox="1"/>
          <p:nvPr/>
        </p:nvSpPr>
        <p:spPr>
          <a:xfrm>
            <a:off x="708495" y="5465941"/>
            <a:ext cx="14017353" cy="3662541"/>
          </a:xfrm>
          <a:prstGeom prst="rect">
            <a:avLst/>
          </a:prstGeom>
          <a:noFill/>
        </p:spPr>
        <p:txBody>
          <a:bodyPr wrap="square" rtlCol="0">
            <a:spAutoFit/>
          </a:bodyPr>
          <a:lstStyle/>
          <a:p>
            <a:r>
              <a:rPr lang="en-US" sz="4000" b="1" dirty="0">
                <a:solidFill>
                  <a:srgbClr val="26577A"/>
                </a:solidFill>
              </a:rPr>
              <a:t>Introduction</a:t>
            </a:r>
          </a:p>
          <a:p>
            <a:pPr algn="just"/>
            <a:r>
              <a:rPr lang="en-US" sz="2400" dirty="0"/>
              <a:t>your text here  your text here   your text here  your text here  your text here your text here your text here your text here your text here your text here  your text here your text here your text here your text here your text here your text here your text here</a:t>
            </a:r>
            <a:r>
              <a:rPr lang="tr-TR" sz="2400" dirty="0"/>
              <a:t> </a:t>
            </a:r>
            <a:r>
              <a:rPr lang="en-US" sz="2400" dirty="0"/>
              <a:t>your text here  your text here   your text here  your text here  your text here your text here your text here your text here your text here your text here  your text here your text here your text here your text here your text here your text here your text here</a:t>
            </a:r>
            <a:r>
              <a:rPr lang="tr-TR" sz="2400" dirty="0"/>
              <a:t> </a:t>
            </a:r>
            <a:r>
              <a:rPr lang="en-US" sz="2400" dirty="0"/>
              <a:t>your text here  your text here   your text here  your text here  your text here your text here your text here your text here your text here your text here  your text here your text here your text here your text here your text here your text here your text here</a:t>
            </a:r>
            <a:r>
              <a:rPr lang="tr-TR" sz="2400" dirty="0"/>
              <a:t> </a:t>
            </a:r>
            <a:r>
              <a:rPr lang="en-US" sz="2400" dirty="0"/>
              <a:t>here your text here your text here your text here  your text here your text here your text here your text here</a:t>
            </a:r>
          </a:p>
        </p:txBody>
      </p:sp>
      <p:sp>
        <p:nvSpPr>
          <p:cNvPr id="9" name="TextBox 8"/>
          <p:cNvSpPr txBox="1"/>
          <p:nvPr/>
        </p:nvSpPr>
        <p:spPr>
          <a:xfrm>
            <a:off x="6358777" y="22322778"/>
            <a:ext cx="14343735" cy="4770537"/>
          </a:xfrm>
          <a:prstGeom prst="rect">
            <a:avLst/>
          </a:prstGeom>
          <a:noFill/>
        </p:spPr>
        <p:txBody>
          <a:bodyPr wrap="square" rtlCol="0">
            <a:spAutoFit/>
          </a:bodyPr>
          <a:lstStyle/>
          <a:p>
            <a:r>
              <a:rPr lang="tr-TR" sz="4000" b="1" dirty="0">
                <a:solidFill>
                  <a:srgbClr val="26577A"/>
                </a:solidFill>
              </a:rPr>
              <a:t>Discussions &amp; </a:t>
            </a:r>
            <a:r>
              <a:rPr lang="en-US" sz="4000" b="1" dirty="0">
                <a:solidFill>
                  <a:srgbClr val="26577A"/>
                </a:solidFill>
              </a:rPr>
              <a:t>Conclusion</a:t>
            </a:r>
            <a:r>
              <a:rPr lang="tr-TR" sz="4000" b="1" dirty="0">
                <a:solidFill>
                  <a:srgbClr val="26577A"/>
                </a:solidFill>
              </a:rPr>
              <a:t>s</a:t>
            </a:r>
            <a:endParaRPr lang="en-US" sz="4000" b="1" dirty="0">
              <a:solidFill>
                <a:srgbClr val="26577A"/>
              </a:solidFill>
            </a:endParaRPr>
          </a:p>
          <a:p>
            <a:pPr algn="just"/>
            <a:r>
              <a:rPr lang="en-US" sz="2400" dirty="0"/>
              <a:t>your text here  your text here   your text here  your text here  your text here your text here your text here your text here your text here your text here  your text here your text here your text here your text here your text here your text here your text here</a:t>
            </a:r>
            <a:r>
              <a:rPr lang="tr-TR" sz="2400" dirty="0"/>
              <a:t> </a:t>
            </a:r>
            <a:r>
              <a:rPr lang="en-US" sz="2400" dirty="0"/>
              <a:t>your text here  your text here   </a:t>
            </a:r>
            <a:endParaRPr lang="tr-TR" sz="2400" dirty="0"/>
          </a:p>
          <a:p>
            <a:pPr algn="just"/>
            <a:r>
              <a:rPr lang="en-US" sz="2400" dirty="0"/>
              <a:t>your text here  your text here  your text here your text here your text here your text here your text here your text here  your text here</a:t>
            </a:r>
            <a:r>
              <a:rPr lang="tr-TR" sz="2400" dirty="0"/>
              <a:t> </a:t>
            </a:r>
            <a:r>
              <a:rPr lang="en-US" sz="2400" dirty="0"/>
              <a:t>your text here   your text here  your text here  your text here your text here your text here your text here your text here your text here  your text here</a:t>
            </a:r>
          </a:p>
          <a:p>
            <a:pPr algn="just"/>
            <a:r>
              <a:rPr lang="en-US" sz="2400" dirty="0"/>
              <a:t>your text here   your text here  your text here  your text here your text here your text here your text here your text here your text here  your text here</a:t>
            </a:r>
          </a:p>
          <a:p>
            <a:pPr algn="just"/>
            <a:r>
              <a:rPr lang="en-US" sz="2400" dirty="0"/>
              <a:t>your text here   your text here  your text here  your text here your text here your text here your text here your text here your text here  your text here</a:t>
            </a:r>
            <a:r>
              <a:rPr lang="tr-TR" sz="2400" dirty="0"/>
              <a:t> </a:t>
            </a:r>
            <a:r>
              <a:rPr lang="en-US" sz="2400" dirty="0"/>
              <a:t>your text here   your text here  your text here  your text here your text here your text here your text here your text here your text here  your text here</a:t>
            </a:r>
            <a:endParaRPr lang="en-US" dirty="0"/>
          </a:p>
        </p:txBody>
      </p:sp>
      <p:sp>
        <p:nvSpPr>
          <p:cNvPr id="10" name="TextBox 9"/>
          <p:cNvSpPr txBox="1"/>
          <p:nvPr/>
        </p:nvSpPr>
        <p:spPr>
          <a:xfrm>
            <a:off x="711198" y="17228219"/>
            <a:ext cx="9910194" cy="4401205"/>
          </a:xfrm>
          <a:prstGeom prst="rect">
            <a:avLst/>
          </a:prstGeom>
          <a:noFill/>
        </p:spPr>
        <p:txBody>
          <a:bodyPr wrap="square" rtlCol="0">
            <a:spAutoFit/>
          </a:bodyPr>
          <a:lstStyle/>
          <a:p>
            <a:r>
              <a:rPr lang="en-US" sz="4000" b="1" dirty="0">
                <a:solidFill>
                  <a:srgbClr val="26577A"/>
                </a:solidFill>
              </a:rPr>
              <a:t>Results</a:t>
            </a:r>
          </a:p>
          <a:p>
            <a:pPr algn="just"/>
            <a:r>
              <a:rPr lang="en-US" sz="2400" dirty="0"/>
              <a:t>your text here  your text here   your text here  your text here  your text here your your text here  your text here   your text here  your text here  your your text here  your text here   your text here  your text here  your text here your </a:t>
            </a:r>
          </a:p>
          <a:p>
            <a:pPr marL="457200" indent="-457200" algn="just">
              <a:buFont typeface="+mj-lt"/>
              <a:buAutoNum type="arabicPeriod"/>
            </a:pPr>
            <a:r>
              <a:rPr lang="en-US" sz="2400" dirty="0"/>
              <a:t>text here your text here </a:t>
            </a:r>
          </a:p>
          <a:p>
            <a:pPr marL="457200" indent="-457200" algn="just">
              <a:buFont typeface="+mj-lt"/>
              <a:buAutoNum type="arabicPeriod"/>
            </a:pPr>
            <a:r>
              <a:rPr lang="en-US" sz="2400" dirty="0"/>
              <a:t>your text here </a:t>
            </a:r>
          </a:p>
          <a:p>
            <a:pPr marL="457200" indent="-457200" algn="just">
              <a:buFont typeface="+mj-lt"/>
              <a:buAutoNum type="arabicPeriod"/>
            </a:pPr>
            <a:r>
              <a:rPr lang="en-US" sz="2400" dirty="0"/>
              <a:t>your text here your text </a:t>
            </a:r>
            <a:endParaRPr lang="tr-TR" sz="2400" dirty="0"/>
          </a:p>
          <a:p>
            <a:pPr algn="just"/>
            <a:r>
              <a:rPr lang="en-US" sz="2400" dirty="0"/>
              <a:t>your text here  your text here   your text here  your text here  your text here your </a:t>
            </a:r>
            <a:r>
              <a:rPr lang="en-US" sz="2400" dirty="0" err="1"/>
              <a:t>your</a:t>
            </a:r>
            <a:r>
              <a:rPr lang="en-US" sz="2400" dirty="0"/>
              <a:t> text here  your text here   your text here  your text here  your </a:t>
            </a:r>
            <a:r>
              <a:rPr lang="en-US" sz="2400" dirty="0" err="1"/>
              <a:t>your</a:t>
            </a:r>
            <a:r>
              <a:rPr lang="en-US" sz="2400" dirty="0"/>
              <a:t> text here  your text here   your text here  your text here  your text here your </a:t>
            </a:r>
          </a:p>
          <a:p>
            <a:pPr algn="just"/>
            <a:endParaRPr lang="en-US" sz="2400" dirty="0"/>
          </a:p>
        </p:txBody>
      </p:sp>
      <p:sp>
        <p:nvSpPr>
          <p:cNvPr id="14" name="TextBox 13"/>
          <p:cNvSpPr txBox="1"/>
          <p:nvPr/>
        </p:nvSpPr>
        <p:spPr>
          <a:xfrm>
            <a:off x="695007" y="9662630"/>
            <a:ext cx="19981825" cy="2554545"/>
          </a:xfrm>
          <a:prstGeom prst="rect">
            <a:avLst/>
          </a:prstGeom>
          <a:noFill/>
        </p:spPr>
        <p:txBody>
          <a:bodyPr wrap="square" rtlCol="0">
            <a:spAutoFit/>
          </a:bodyPr>
          <a:lstStyle/>
          <a:p>
            <a:r>
              <a:rPr lang="tr-TR" sz="4000" b="1" dirty="0">
                <a:solidFill>
                  <a:srgbClr val="26577A"/>
                </a:solidFill>
              </a:rPr>
              <a:t>Material and Methods</a:t>
            </a:r>
            <a:endParaRPr lang="en-US" sz="4000" b="1" dirty="0">
              <a:solidFill>
                <a:srgbClr val="26577A"/>
              </a:solidFill>
            </a:endParaRPr>
          </a:p>
          <a:p>
            <a:pPr algn="just"/>
            <a:r>
              <a:rPr lang="en-US" sz="2400" dirty="0"/>
              <a:t>your text here  your text here   your text here  your text here  your text here your text here your text here your text here your text here your text here  your text here your text here your text here your text here your text here your text here your text here</a:t>
            </a:r>
          </a:p>
          <a:p>
            <a:pPr algn="just"/>
            <a:r>
              <a:rPr lang="en-US" sz="2400" dirty="0"/>
              <a:t>your text here  your text here   your text here  your text here  your text here your text here</a:t>
            </a:r>
          </a:p>
          <a:p>
            <a:pPr algn="just"/>
            <a:r>
              <a:rPr lang="en-US" sz="2400" dirty="0"/>
              <a:t> your text here your text here your text here your text here  your text here your text here your text here your text here your text here your text here your text here</a:t>
            </a:r>
            <a:endParaRPr lang="en-US" dirty="0"/>
          </a:p>
        </p:txBody>
      </p:sp>
      <p:pic>
        <p:nvPicPr>
          <p:cNvPr id="20" name="Picture 63" descr="buldur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089102" y="5651764"/>
            <a:ext cx="5613410" cy="3476718"/>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8494" y="12621652"/>
            <a:ext cx="19968337" cy="3665795"/>
          </a:xfrm>
          <a:prstGeom prst="rect">
            <a:avLst/>
          </a:prstGeom>
        </p:spPr>
      </p:pic>
      <p:pic>
        <p:nvPicPr>
          <p:cNvPr id="24" name="Picture 2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897170" y="17205358"/>
            <a:ext cx="9779661" cy="4271333"/>
          </a:xfrm>
          <a:prstGeom prst="rect">
            <a:avLst/>
          </a:prstGeom>
        </p:spPr>
      </p:pic>
      <p:pic>
        <p:nvPicPr>
          <p:cNvPr id="25" name="Picture 2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88120" y="22349704"/>
            <a:ext cx="4845633" cy="4869426"/>
          </a:xfrm>
          <a:prstGeom prst="rect">
            <a:avLst/>
          </a:prstGeom>
        </p:spPr>
      </p:pic>
      <p:cxnSp>
        <p:nvCxnSpPr>
          <p:cNvPr id="27" name="Straight Connector 26"/>
          <p:cNvCxnSpPr/>
          <p:nvPr/>
        </p:nvCxnSpPr>
        <p:spPr>
          <a:xfrm flipV="1">
            <a:off x="788120" y="5202883"/>
            <a:ext cx="20016800" cy="72000"/>
          </a:xfrm>
          <a:prstGeom prst="line">
            <a:avLst/>
          </a:prstGeom>
          <a:ln>
            <a:solidFill>
              <a:srgbClr val="263A32"/>
            </a:solidFill>
          </a:ln>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p:nvCxnSpPr>
        <p:spPr>
          <a:xfrm flipV="1">
            <a:off x="829728" y="9379355"/>
            <a:ext cx="20016800" cy="72000"/>
          </a:xfrm>
          <a:prstGeom prst="line">
            <a:avLst/>
          </a:prstGeom>
          <a:ln>
            <a:solidFill>
              <a:srgbClr val="263A32"/>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flipV="1">
            <a:off x="828304" y="16580147"/>
            <a:ext cx="20016800" cy="72000"/>
          </a:xfrm>
          <a:prstGeom prst="line">
            <a:avLst/>
          </a:prstGeom>
          <a:ln>
            <a:solidFill>
              <a:srgbClr val="1A5B5B"/>
            </a:solidFill>
          </a:ln>
        </p:spPr>
        <p:style>
          <a:lnRef idx="2">
            <a:schemeClr val="accent1"/>
          </a:lnRef>
          <a:fillRef idx="0">
            <a:schemeClr val="accent1"/>
          </a:fillRef>
          <a:effectRef idx="1">
            <a:schemeClr val="accent1"/>
          </a:effectRef>
          <a:fontRef idx="minor">
            <a:schemeClr val="tx1"/>
          </a:fontRef>
        </p:style>
      </p:cxnSp>
      <p:cxnSp>
        <p:nvCxnSpPr>
          <p:cNvPr id="30" name="Straight Connector 29"/>
          <p:cNvCxnSpPr/>
          <p:nvPr/>
        </p:nvCxnSpPr>
        <p:spPr>
          <a:xfrm flipV="1">
            <a:off x="828304" y="21764731"/>
            <a:ext cx="20016800" cy="72000"/>
          </a:xfrm>
          <a:prstGeom prst="line">
            <a:avLst/>
          </a:prstGeom>
          <a:ln>
            <a:solidFill>
              <a:srgbClr val="1A5B5B"/>
            </a:solidFill>
          </a:ln>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flipV="1">
            <a:off x="828304" y="27530645"/>
            <a:ext cx="20016800" cy="72000"/>
          </a:xfrm>
          <a:prstGeom prst="line">
            <a:avLst/>
          </a:prstGeom>
          <a:ln>
            <a:solidFill>
              <a:srgbClr val="263A32"/>
            </a:solidFill>
          </a:ln>
        </p:spPr>
        <p:style>
          <a:lnRef idx="2">
            <a:schemeClr val="accent1"/>
          </a:lnRef>
          <a:fillRef idx="0">
            <a:schemeClr val="accent1"/>
          </a:fillRef>
          <a:effectRef idx="1">
            <a:schemeClr val="accent1"/>
          </a:effectRef>
          <a:fontRef idx="minor">
            <a:schemeClr val="tx1"/>
          </a:fontRef>
        </p:style>
      </p:cxnSp>
      <p:sp>
        <p:nvSpPr>
          <p:cNvPr id="19" name="TextBox 18"/>
          <p:cNvSpPr txBox="1"/>
          <p:nvPr/>
        </p:nvSpPr>
        <p:spPr>
          <a:xfrm>
            <a:off x="17750184" y="791210"/>
            <a:ext cx="2520280" cy="1384995"/>
          </a:xfrm>
          <a:prstGeom prst="rect">
            <a:avLst/>
          </a:prstGeom>
          <a:noFill/>
        </p:spPr>
        <p:txBody>
          <a:bodyPr wrap="square" rtlCol="0">
            <a:spAutoFit/>
          </a:bodyPr>
          <a:lstStyle/>
          <a:p>
            <a:pPr algn="ctr"/>
            <a:r>
              <a:rPr lang="tr-TR" sz="2800" dirty="0"/>
              <a:t>LOGO / Name</a:t>
            </a:r>
          </a:p>
          <a:p>
            <a:pPr algn="ctr"/>
            <a:r>
              <a:rPr lang="tr-TR" sz="2800" dirty="0"/>
              <a:t>of</a:t>
            </a:r>
          </a:p>
          <a:p>
            <a:pPr algn="ctr"/>
            <a:r>
              <a:rPr lang="tr-TR" sz="2800" dirty="0"/>
              <a:t>Univ./Institute</a:t>
            </a:r>
            <a:endParaRPr lang="en-US" sz="2800" dirty="0"/>
          </a:p>
        </p:txBody>
      </p:sp>
      <p:pic>
        <p:nvPicPr>
          <p:cNvPr id="11" name="Obrázek 10">
            <a:extLst>
              <a:ext uri="{FF2B5EF4-FFF2-40B4-BE49-F238E27FC236}">
                <a16:creationId xmlns:a16="http://schemas.microsoft.com/office/drawing/2014/main" id="{59ACE393-F99F-75CF-A691-2092B28DF1F1}"/>
              </a:ext>
            </a:extLst>
          </p:cNvPr>
          <p:cNvPicPr>
            <a:picLocks noChangeAspect="1"/>
          </p:cNvPicPr>
          <p:nvPr/>
        </p:nvPicPr>
        <p:blipFill>
          <a:blip r:embed="rId6">
            <a:extLst>
              <a:ext uri="{28A0092B-C50C-407E-A947-70E740481C1C}">
                <a14:useLocalDpi xmlns:a14="http://schemas.microsoft.com/office/drawing/2010/main" val="0"/>
              </a:ext>
            </a:extLst>
          </a:blip>
          <a:srcRect/>
          <a:stretch/>
        </p:blipFill>
        <p:spPr>
          <a:xfrm>
            <a:off x="828304" y="322497"/>
            <a:ext cx="19848526" cy="2506526"/>
          </a:xfrm>
          <a:prstGeom prst="rect">
            <a:avLst/>
          </a:prstGeom>
        </p:spPr>
      </p:pic>
    </p:spTree>
    <p:extLst>
      <p:ext uri="{BB962C8B-B14F-4D97-AF65-F5344CB8AC3E}">
        <p14:creationId xmlns:p14="http://schemas.microsoft.com/office/powerpoint/2010/main" val="13199124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2481</TotalTime>
  <Words>669</Words>
  <Application>Microsoft Office PowerPoint</Application>
  <PresentationFormat>Vlastní</PresentationFormat>
  <Paragraphs>25</Paragraphs>
  <Slides>1</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1</vt:i4>
      </vt:variant>
    </vt:vector>
  </HeadingPairs>
  <TitlesOfParts>
    <vt:vector size="4" baseType="lpstr">
      <vt:lpstr>Arial</vt:lpstr>
      <vt:lpstr>Calibri</vt:lpstr>
      <vt:lpstr>Office Theme</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WMCEES</dc:creator>
  <cp:lastModifiedBy>Editor</cp:lastModifiedBy>
  <cp:revision>2</cp:revision>
  <dcterms:created xsi:type="dcterms:W3CDTF">2013-02-11T11:53:56Z</dcterms:created>
  <dcterms:modified xsi:type="dcterms:W3CDTF">2024-10-17T11:11:11Z</dcterms:modified>
</cp:coreProperties>
</file>